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9" r:id="rId3"/>
    <p:sldId id="258" r:id="rId4"/>
    <p:sldId id="257" r:id="rId5"/>
    <p:sldId id="267" r:id="rId6"/>
    <p:sldId id="270" r:id="rId7"/>
    <p:sldId id="274" r:id="rId8"/>
    <p:sldId id="271" r:id="rId9"/>
    <p:sldId id="269" r:id="rId10"/>
    <p:sldId id="272" r:id="rId11"/>
    <p:sldId id="273" r:id="rId12"/>
    <p:sldId id="276" r:id="rId13"/>
    <p:sldId id="280" r:id="rId14"/>
    <p:sldId id="281" r:id="rId15"/>
    <p:sldId id="282" r:id="rId16"/>
    <p:sldId id="286" r:id="rId17"/>
    <p:sldId id="287" r:id="rId18"/>
    <p:sldId id="283" r:id="rId19"/>
    <p:sldId id="284" r:id="rId20"/>
    <p:sldId id="285" r:id="rId21"/>
    <p:sldId id="308" r:id="rId22"/>
    <p:sldId id="278" r:id="rId23"/>
    <p:sldId id="288" r:id="rId24"/>
    <p:sldId id="289" r:id="rId25"/>
    <p:sldId id="264" r:id="rId26"/>
    <p:sldId id="301" r:id="rId27"/>
    <p:sldId id="302" r:id="rId28"/>
    <p:sldId id="303" r:id="rId29"/>
    <p:sldId id="277" r:id="rId30"/>
    <p:sldId id="263" r:id="rId31"/>
    <p:sldId id="307" r:id="rId32"/>
    <p:sldId id="304" r:id="rId33"/>
    <p:sldId id="297" r:id="rId34"/>
    <p:sldId id="305" r:id="rId35"/>
    <p:sldId id="290" r:id="rId36"/>
    <p:sldId id="291" r:id="rId37"/>
    <p:sldId id="293" r:id="rId38"/>
    <p:sldId id="294" r:id="rId39"/>
    <p:sldId id="296" r:id="rId40"/>
    <p:sldId id="295" r:id="rId41"/>
    <p:sldId id="299" r:id="rId42"/>
    <p:sldId id="298" r:id="rId43"/>
    <p:sldId id="300" r:id="rId44"/>
    <p:sldId id="261"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0624" autoAdjust="0"/>
  </p:normalViewPr>
  <p:slideViewPr>
    <p:cSldViewPr snapToGrid="0">
      <p:cViewPr varScale="1">
        <p:scale>
          <a:sx n="132" d="100"/>
          <a:sy n="132" d="100"/>
        </p:scale>
        <p:origin x="11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FFB14C-8369-4473-80E1-C529E341F9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CAE1801-1810-422E-89CE-F5AF9C340E48}">
      <dgm:prSet phldrT="[Text]" custT="1"/>
      <dgm:spPr/>
      <dgm:t>
        <a:bodyPr/>
        <a:lstStyle/>
        <a:p>
          <a:r>
            <a:rPr lang="en-US" sz="2400" dirty="0" smtClean="0"/>
            <a:t>The R environment</a:t>
          </a:r>
          <a:endParaRPr lang="en-US" sz="2400" dirty="0"/>
        </a:p>
      </dgm:t>
    </dgm:pt>
    <dgm:pt modelId="{E0725281-1148-4735-97FB-E6A224FD9F44}" type="parTrans" cxnId="{D5465074-C456-461D-8BD1-E5370592F23F}">
      <dgm:prSet/>
      <dgm:spPr/>
      <dgm:t>
        <a:bodyPr/>
        <a:lstStyle/>
        <a:p>
          <a:endParaRPr lang="en-US"/>
        </a:p>
      </dgm:t>
    </dgm:pt>
    <dgm:pt modelId="{73E04579-B3B0-4858-8184-F74378F068B4}" type="sibTrans" cxnId="{D5465074-C456-461D-8BD1-E5370592F23F}">
      <dgm:prSet/>
      <dgm:spPr/>
      <dgm:t>
        <a:bodyPr/>
        <a:lstStyle/>
        <a:p>
          <a:endParaRPr lang="en-US"/>
        </a:p>
      </dgm:t>
    </dgm:pt>
    <dgm:pt modelId="{F98DB504-E1E1-415A-9F26-134ED8194F08}" type="asst">
      <dgm:prSet phldrT="[Text]" custT="1"/>
      <dgm:spPr/>
      <dgm:t>
        <a:bodyPr/>
        <a:lstStyle/>
        <a:p>
          <a:r>
            <a:rPr lang="en-US" sz="1800" dirty="0" smtClean="0"/>
            <a:t>Functions </a:t>
          </a:r>
          <a:endParaRPr lang="en-US" sz="1800" dirty="0"/>
        </a:p>
      </dgm:t>
    </dgm:pt>
    <dgm:pt modelId="{F0F5AFE6-0FEA-4D9F-A3C3-65369B9EF9F1}" type="parTrans" cxnId="{69F3EE70-D022-48BD-8512-9B1F7994F567}">
      <dgm:prSet/>
      <dgm:spPr/>
      <dgm:t>
        <a:bodyPr/>
        <a:lstStyle/>
        <a:p>
          <a:endParaRPr lang="en-US"/>
        </a:p>
      </dgm:t>
    </dgm:pt>
    <dgm:pt modelId="{D8974008-0A52-403C-8BEF-AAEF37FC021A}" type="sibTrans" cxnId="{69F3EE70-D022-48BD-8512-9B1F7994F567}">
      <dgm:prSet/>
      <dgm:spPr/>
      <dgm:t>
        <a:bodyPr/>
        <a:lstStyle/>
        <a:p>
          <a:endParaRPr lang="en-US"/>
        </a:p>
      </dgm:t>
    </dgm:pt>
    <dgm:pt modelId="{71FB33CE-EBCB-4EBA-8B1C-5A021B3C6538}" type="asst">
      <dgm:prSet phldrT="[Text]"/>
      <dgm:spPr/>
      <dgm:t>
        <a:bodyPr/>
        <a:lstStyle/>
        <a:p>
          <a:r>
            <a:rPr lang="en-US" dirty="0" smtClean="0"/>
            <a:t>Custom</a:t>
          </a:r>
          <a:endParaRPr lang="en-US" dirty="0"/>
        </a:p>
      </dgm:t>
    </dgm:pt>
    <dgm:pt modelId="{5CBBA6A4-6BBC-4AA4-AF82-B84790EDEFDF}" type="parTrans" cxnId="{3BD8E08A-7F45-4715-8149-0AB98BA22627}">
      <dgm:prSet/>
      <dgm:spPr/>
      <dgm:t>
        <a:bodyPr/>
        <a:lstStyle/>
        <a:p>
          <a:endParaRPr lang="en-US"/>
        </a:p>
      </dgm:t>
    </dgm:pt>
    <dgm:pt modelId="{0614C02C-BEF0-48B5-B583-29BE58920E76}" type="sibTrans" cxnId="{3BD8E08A-7F45-4715-8149-0AB98BA22627}">
      <dgm:prSet/>
      <dgm:spPr/>
      <dgm:t>
        <a:bodyPr/>
        <a:lstStyle/>
        <a:p>
          <a:endParaRPr lang="en-US"/>
        </a:p>
      </dgm:t>
    </dgm:pt>
    <dgm:pt modelId="{6897E480-3ADB-47DE-AEEF-E062C40061A8}" type="asst">
      <dgm:prSet phldrT="[Text]"/>
      <dgm:spPr/>
      <dgm:t>
        <a:bodyPr/>
        <a:lstStyle/>
        <a:p>
          <a:r>
            <a:rPr lang="en-US" dirty="0" smtClean="0"/>
            <a:t>Base R</a:t>
          </a:r>
          <a:endParaRPr lang="en-US" dirty="0"/>
        </a:p>
      </dgm:t>
    </dgm:pt>
    <dgm:pt modelId="{7CFEB8E3-F4D4-4320-AB7F-4AA97AF75DC7}" type="parTrans" cxnId="{67A78055-E9AB-43FC-8DC9-DCF297B897D0}">
      <dgm:prSet/>
      <dgm:spPr/>
      <dgm:t>
        <a:bodyPr/>
        <a:lstStyle/>
        <a:p>
          <a:endParaRPr lang="en-US"/>
        </a:p>
      </dgm:t>
    </dgm:pt>
    <dgm:pt modelId="{F27B7136-EB03-42E6-970A-BBEA0A656A84}" type="sibTrans" cxnId="{67A78055-E9AB-43FC-8DC9-DCF297B897D0}">
      <dgm:prSet/>
      <dgm:spPr/>
      <dgm:t>
        <a:bodyPr/>
        <a:lstStyle/>
        <a:p>
          <a:endParaRPr lang="en-US"/>
        </a:p>
      </dgm:t>
    </dgm:pt>
    <dgm:pt modelId="{F15A1C1F-2904-44FD-BD40-90424DFF1003}" type="asst">
      <dgm:prSet phldrT="[Text]"/>
      <dgm:spPr/>
      <dgm:t>
        <a:bodyPr/>
        <a:lstStyle/>
        <a:p>
          <a:r>
            <a:rPr lang="en-US" dirty="0" smtClean="0"/>
            <a:t>Packages</a:t>
          </a:r>
          <a:endParaRPr lang="en-US" dirty="0"/>
        </a:p>
      </dgm:t>
    </dgm:pt>
    <dgm:pt modelId="{D65456C4-B724-4519-9EF8-EC006063FF46}" type="parTrans" cxnId="{A44A91F4-87D9-4721-91C5-1BD4C4FE3A2D}">
      <dgm:prSet/>
      <dgm:spPr/>
      <dgm:t>
        <a:bodyPr/>
        <a:lstStyle/>
        <a:p>
          <a:endParaRPr lang="en-US"/>
        </a:p>
      </dgm:t>
    </dgm:pt>
    <dgm:pt modelId="{9FDFB007-4F64-40A2-96CC-C62D033A1DF0}" type="sibTrans" cxnId="{A44A91F4-87D9-4721-91C5-1BD4C4FE3A2D}">
      <dgm:prSet/>
      <dgm:spPr/>
      <dgm:t>
        <a:bodyPr/>
        <a:lstStyle/>
        <a:p>
          <a:endParaRPr lang="en-US"/>
        </a:p>
      </dgm:t>
    </dgm:pt>
    <dgm:pt modelId="{11A24846-713F-411A-9FD0-BDE8575A71E5}" type="asst">
      <dgm:prSet phldrT="[Text]" custT="1"/>
      <dgm:spPr/>
      <dgm:t>
        <a:bodyPr/>
        <a:lstStyle/>
        <a:p>
          <a:r>
            <a:rPr lang="en-US" sz="1800" dirty="0" smtClean="0"/>
            <a:t>Objects (data)</a:t>
          </a:r>
          <a:endParaRPr lang="en-US" sz="1800" dirty="0"/>
        </a:p>
      </dgm:t>
    </dgm:pt>
    <dgm:pt modelId="{30282AA4-27B7-41A4-A4E9-8AE13F3E019D}" type="parTrans" cxnId="{982FFFB3-8DB8-490E-BDCB-B403B7A67E3A}">
      <dgm:prSet/>
      <dgm:spPr/>
      <dgm:t>
        <a:bodyPr/>
        <a:lstStyle/>
        <a:p>
          <a:endParaRPr lang="en-US"/>
        </a:p>
      </dgm:t>
    </dgm:pt>
    <dgm:pt modelId="{8EB8DB0B-7422-45E7-BE45-F73031491EE7}" type="sibTrans" cxnId="{982FFFB3-8DB8-490E-BDCB-B403B7A67E3A}">
      <dgm:prSet/>
      <dgm:spPr/>
      <dgm:t>
        <a:bodyPr/>
        <a:lstStyle/>
        <a:p>
          <a:endParaRPr lang="en-US"/>
        </a:p>
      </dgm:t>
    </dgm:pt>
    <dgm:pt modelId="{C13FA5F6-2540-41BB-B1A3-205CB1D822A2}" type="asst">
      <dgm:prSet phldrT="[Text]"/>
      <dgm:spPr/>
      <dgm:t>
        <a:bodyPr/>
        <a:lstStyle/>
        <a:p>
          <a:r>
            <a:rPr lang="en-US" dirty="0" smtClean="0"/>
            <a:t>Vector</a:t>
          </a:r>
          <a:endParaRPr lang="en-US" dirty="0"/>
        </a:p>
      </dgm:t>
    </dgm:pt>
    <dgm:pt modelId="{CBACBCF3-E987-4FCB-A1A6-16527F56FA94}" type="parTrans" cxnId="{CCB080AE-0CB8-433C-B774-775EF48FDCEE}">
      <dgm:prSet/>
      <dgm:spPr/>
      <dgm:t>
        <a:bodyPr/>
        <a:lstStyle/>
        <a:p>
          <a:endParaRPr lang="en-US"/>
        </a:p>
      </dgm:t>
    </dgm:pt>
    <dgm:pt modelId="{6B63716A-FDB2-4C50-8AF9-A5031776B71F}" type="sibTrans" cxnId="{CCB080AE-0CB8-433C-B774-775EF48FDCEE}">
      <dgm:prSet/>
      <dgm:spPr/>
      <dgm:t>
        <a:bodyPr/>
        <a:lstStyle/>
        <a:p>
          <a:endParaRPr lang="en-US"/>
        </a:p>
      </dgm:t>
    </dgm:pt>
    <dgm:pt modelId="{486C4080-BEE9-4BD6-A969-964D74490DEA}" type="asst">
      <dgm:prSet phldrT="[Text]"/>
      <dgm:spPr/>
      <dgm:t>
        <a:bodyPr/>
        <a:lstStyle/>
        <a:p>
          <a:r>
            <a:rPr lang="en-US" dirty="0" smtClean="0"/>
            <a:t>Numeric / Integer</a:t>
          </a:r>
          <a:endParaRPr lang="en-US" dirty="0"/>
        </a:p>
      </dgm:t>
    </dgm:pt>
    <dgm:pt modelId="{562839C2-E3B1-4F56-9209-9856EB8674C7}" type="parTrans" cxnId="{A343051D-B64D-47E3-B93B-0B5B9F31FA78}">
      <dgm:prSet/>
      <dgm:spPr/>
      <dgm:t>
        <a:bodyPr/>
        <a:lstStyle/>
        <a:p>
          <a:endParaRPr lang="en-US"/>
        </a:p>
      </dgm:t>
    </dgm:pt>
    <dgm:pt modelId="{30456DFF-A3BB-484B-A547-D962ABE50F9F}" type="sibTrans" cxnId="{A343051D-B64D-47E3-B93B-0B5B9F31FA78}">
      <dgm:prSet/>
      <dgm:spPr/>
      <dgm:t>
        <a:bodyPr/>
        <a:lstStyle/>
        <a:p>
          <a:endParaRPr lang="en-US"/>
        </a:p>
      </dgm:t>
    </dgm:pt>
    <dgm:pt modelId="{175EDB13-DED9-41C0-8D7E-257A62A91EA4}" type="asst">
      <dgm:prSet phldrT="[Text]"/>
      <dgm:spPr/>
      <dgm:t>
        <a:bodyPr/>
        <a:lstStyle/>
        <a:p>
          <a:r>
            <a:rPr lang="en-US" b="0" i="0" dirty="0" smtClean="0"/>
            <a:t>Character </a:t>
          </a:r>
          <a:endParaRPr lang="en-US" b="0" dirty="0"/>
        </a:p>
      </dgm:t>
    </dgm:pt>
    <dgm:pt modelId="{2CE16BEF-A000-4B2A-B0CB-76C496B825FE}" type="parTrans" cxnId="{25343B3A-66DF-4037-AACF-BAA8A996D5D5}">
      <dgm:prSet/>
      <dgm:spPr/>
      <dgm:t>
        <a:bodyPr/>
        <a:lstStyle/>
        <a:p>
          <a:endParaRPr lang="en-US"/>
        </a:p>
      </dgm:t>
    </dgm:pt>
    <dgm:pt modelId="{7FB33581-D5D6-4AF7-AFC4-ECBE353610C0}" type="sibTrans" cxnId="{25343B3A-66DF-4037-AACF-BAA8A996D5D5}">
      <dgm:prSet/>
      <dgm:spPr/>
      <dgm:t>
        <a:bodyPr/>
        <a:lstStyle/>
        <a:p>
          <a:endParaRPr lang="en-US"/>
        </a:p>
      </dgm:t>
    </dgm:pt>
    <dgm:pt modelId="{A12BC8B2-EB33-40C4-BC18-E30BAAAC634C}" type="asst">
      <dgm:prSet phldrT="[Text]"/>
      <dgm:spPr/>
      <dgm:t>
        <a:bodyPr/>
        <a:lstStyle/>
        <a:p>
          <a:r>
            <a:rPr lang="en-US" dirty="0" smtClean="0"/>
            <a:t>Logical</a:t>
          </a:r>
          <a:endParaRPr lang="en-US" dirty="0"/>
        </a:p>
      </dgm:t>
    </dgm:pt>
    <dgm:pt modelId="{37446C82-A018-46AA-961D-34E7C0BC2DF8}" type="parTrans" cxnId="{E9C940F5-6D74-4D77-B922-477F588FD333}">
      <dgm:prSet/>
      <dgm:spPr/>
      <dgm:t>
        <a:bodyPr/>
        <a:lstStyle/>
        <a:p>
          <a:endParaRPr lang="en-US"/>
        </a:p>
      </dgm:t>
    </dgm:pt>
    <dgm:pt modelId="{CBF1E44F-4BA7-4ED2-A3C7-FC4747F41CE1}" type="sibTrans" cxnId="{E9C940F5-6D74-4D77-B922-477F588FD333}">
      <dgm:prSet/>
      <dgm:spPr/>
      <dgm:t>
        <a:bodyPr/>
        <a:lstStyle/>
        <a:p>
          <a:endParaRPr lang="en-US"/>
        </a:p>
      </dgm:t>
    </dgm:pt>
    <dgm:pt modelId="{DBF3701F-E07A-4EF6-9DBD-E297148E6875}" type="asst">
      <dgm:prSet phldrT="[Text]"/>
      <dgm:spPr/>
      <dgm:t>
        <a:bodyPr/>
        <a:lstStyle/>
        <a:p>
          <a:r>
            <a:rPr lang="en-US" dirty="0" smtClean="0"/>
            <a:t>Factor</a:t>
          </a:r>
          <a:endParaRPr lang="en-US" dirty="0"/>
        </a:p>
      </dgm:t>
    </dgm:pt>
    <dgm:pt modelId="{8310FEB2-0E8F-4A99-A2CC-B871F804FF26}" type="parTrans" cxnId="{FD68683E-8744-4189-8A20-4E33EA7B732E}">
      <dgm:prSet/>
      <dgm:spPr/>
      <dgm:t>
        <a:bodyPr/>
        <a:lstStyle/>
        <a:p>
          <a:endParaRPr lang="en-US"/>
        </a:p>
      </dgm:t>
    </dgm:pt>
    <dgm:pt modelId="{1DA5B0EF-AE19-43F6-A273-66D92F03F7B6}" type="sibTrans" cxnId="{FD68683E-8744-4189-8A20-4E33EA7B732E}">
      <dgm:prSet/>
      <dgm:spPr/>
      <dgm:t>
        <a:bodyPr/>
        <a:lstStyle/>
        <a:p>
          <a:endParaRPr lang="en-US"/>
        </a:p>
      </dgm:t>
    </dgm:pt>
    <dgm:pt modelId="{4C928435-8F95-4D88-8D71-6C6F9502C9A0}" type="asst">
      <dgm:prSet phldrT="[Text]"/>
      <dgm:spPr/>
      <dgm:t>
        <a:bodyPr/>
        <a:lstStyle/>
        <a:p>
          <a:r>
            <a:rPr lang="en-US" dirty="0" smtClean="0"/>
            <a:t>Table</a:t>
          </a:r>
          <a:endParaRPr lang="en-US" dirty="0"/>
        </a:p>
      </dgm:t>
    </dgm:pt>
    <dgm:pt modelId="{52CFE05C-7798-46E8-B1D9-AB046483F5D8}" type="parTrans" cxnId="{00484742-FB75-413B-A4DB-979F93B761BB}">
      <dgm:prSet/>
      <dgm:spPr/>
      <dgm:t>
        <a:bodyPr/>
        <a:lstStyle/>
        <a:p>
          <a:endParaRPr lang="en-US"/>
        </a:p>
      </dgm:t>
    </dgm:pt>
    <dgm:pt modelId="{7273D601-E357-4CAF-99BA-C049D9EF5181}" type="sibTrans" cxnId="{00484742-FB75-413B-A4DB-979F93B761BB}">
      <dgm:prSet/>
      <dgm:spPr/>
      <dgm:t>
        <a:bodyPr/>
        <a:lstStyle/>
        <a:p>
          <a:endParaRPr lang="en-US"/>
        </a:p>
      </dgm:t>
    </dgm:pt>
    <dgm:pt modelId="{5D4D97EF-4CBD-44A4-A3C2-DB21A3EDC1F8}" type="asst">
      <dgm:prSet phldrT="[Text]"/>
      <dgm:spPr/>
      <dgm:t>
        <a:bodyPr/>
        <a:lstStyle/>
        <a:p>
          <a:r>
            <a:rPr lang="en-US" dirty="0" smtClean="0"/>
            <a:t>Data Frame </a:t>
          </a:r>
          <a:endParaRPr lang="en-US" dirty="0"/>
        </a:p>
      </dgm:t>
    </dgm:pt>
    <dgm:pt modelId="{51D60672-9271-493D-B562-B6F7E1F6C006}" type="parTrans" cxnId="{DD9B9A0A-98DC-49A7-B465-F7E1FEB7D517}">
      <dgm:prSet/>
      <dgm:spPr/>
      <dgm:t>
        <a:bodyPr/>
        <a:lstStyle/>
        <a:p>
          <a:endParaRPr lang="en-US"/>
        </a:p>
      </dgm:t>
    </dgm:pt>
    <dgm:pt modelId="{634F9EDB-736A-45F6-9B73-FC1E3F3391F3}" type="sibTrans" cxnId="{DD9B9A0A-98DC-49A7-B465-F7E1FEB7D517}">
      <dgm:prSet/>
      <dgm:spPr/>
      <dgm:t>
        <a:bodyPr/>
        <a:lstStyle/>
        <a:p>
          <a:endParaRPr lang="en-US"/>
        </a:p>
      </dgm:t>
    </dgm:pt>
    <dgm:pt modelId="{D09EDC21-4A0A-4613-9D59-924FDCA0B8F6}" type="asst">
      <dgm:prSet phldrT="[Text]"/>
      <dgm:spPr/>
      <dgm:t>
        <a:bodyPr/>
        <a:lstStyle/>
        <a:p>
          <a:r>
            <a:rPr lang="en-US" dirty="0" smtClean="0"/>
            <a:t>Matrix</a:t>
          </a:r>
          <a:endParaRPr lang="en-US" dirty="0"/>
        </a:p>
      </dgm:t>
    </dgm:pt>
    <dgm:pt modelId="{0110DEF1-969E-485C-9095-D2FA30C792F6}" type="parTrans" cxnId="{A216DB31-296A-45FA-B6E0-1D895E3C8F14}">
      <dgm:prSet/>
      <dgm:spPr/>
      <dgm:t>
        <a:bodyPr/>
        <a:lstStyle/>
        <a:p>
          <a:endParaRPr lang="en-US"/>
        </a:p>
      </dgm:t>
    </dgm:pt>
    <dgm:pt modelId="{62442225-5CD9-4AF7-864A-7841F91F303D}" type="sibTrans" cxnId="{A216DB31-296A-45FA-B6E0-1D895E3C8F14}">
      <dgm:prSet/>
      <dgm:spPr/>
      <dgm:t>
        <a:bodyPr/>
        <a:lstStyle/>
        <a:p>
          <a:endParaRPr lang="en-US"/>
        </a:p>
      </dgm:t>
    </dgm:pt>
    <dgm:pt modelId="{66378705-DE43-4CC5-86F7-39BC45138758}" type="asst">
      <dgm:prSet phldrT="[Text]"/>
      <dgm:spPr/>
      <dgm:t>
        <a:bodyPr/>
        <a:lstStyle/>
        <a:p>
          <a:r>
            <a:rPr lang="en-US" dirty="0" smtClean="0"/>
            <a:t>list</a:t>
          </a:r>
          <a:endParaRPr lang="en-US" dirty="0"/>
        </a:p>
      </dgm:t>
    </dgm:pt>
    <dgm:pt modelId="{4C6BB674-6157-4F6C-9AFE-78CB355DBA66}" type="parTrans" cxnId="{C9F999C9-1D8F-4AC1-9BEE-1E0766A5E2DB}">
      <dgm:prSet/>
      <dgm:spPr/>
      <dgm:t>
        <a:bodyPr/>
        <a:lstStyle/>
        <a:p>
          <a:endParaRPr lang="en-US"/>
        </a:p>
      </dgm:t>
    </dgm:pt>
    <dgm:pt modelId="{DF4B3569-5FB8-40C3-8955-BC930E44B631}" type="sibTrans" cxnId="{C9F999C9-1D8F-4AC1-9BEE-1E0766A5E2DB}">
      <dgm:prSet/>
      <dgm:spPr/>
      <dgm:t>
        <a:bodyPr/>
        <a:lstStyle/>
        <a:p>
          <a:endParaRPr lang="en-US"/>
        </a:p>
      </dgm:t>
    </dgm:pt>
    <dgm:pt modelId="{D857FB90-C3B9-4DF3-BDE8-E82A8FE21C9B}" type="pres">
      <dgm:prSet presAssocID="{9FFFB14C-8369-4473-80E1-C529E341F9AB}" presName="hierChild1" presStyleCnt="0">
        <dgm:presLayoutVars>
          <dgm:orgChart val="1"/>
          <dgm:chPref val="1"/>
          <dgm:dir/>
          <dgm:animOne val="branch"/>
          <dgm:animLvl val="lvl"/>
          <dgm:resizeHandles/>
        </dgm:presLayoutVars>
      </dgm:prSet>
      <dgm:spPr/>
      <dgm:t>
        <a:bodyPr/>
        <a:lstStyle/>
        <a:p>
          <a:endParaRPr lang="en-US"/>
        </a:p>
      </dgm:t>
    </dgm:pt>
    <dgm:pt modelId="{B8156376-7A60-4D5D-A868-259AFCB9B18C}" type="pres">
      <dgm:prSet presAssocID="{0CAE1801-1810-422E-89CE-F5AF9C340E48}" presName="hierRoot1" presStyleCnt="0">
        <dgm:presLayoutVars>
          <dgm:hierBranch val="init"/>
        </dgm:presLayoutVars>
      </dgm:prSet>
      <dgm:spPr/>
    </dgm:pt>
    <dgm:pt modelId="{DB9D74A2-53BF-4BF8-83F3-C483CC381E72}" type="pres">
      <dgm:prSet presAssocID="{0CAE1801-1810-422E-89CE-F5AF9C340E48}" presName="rootComposite1" presStyleCnt="0"/>
      <dgm:spPr/>
    </dgm:pt>
    <dgm:pt modelId="{A5ED2DDC-1863-4233-9E2C-94F58145B6FB}" type="pres">
      <dgm:prSet presAssocID="{0CAE1801-1810-422E-89CE-F5AF9C340E48}" presName="rootText1" presStyleLbl="node0" presStyleIdx="0" presStyleCnt="1" custScaleX="316816" custScaleY="78883" custLinFactNeighborX="86844" custLinFactNeighborY="-3353">
        <dgm:presLayoutVars>
          <dgm:chPref val="3"/>
        </dgm:presLayoutVars>
      </dgm:prSet>
      <dgm:spPr/>
      <dgm:t>
        <a:bodyPr/>
        <a:lstStyle/>
        <a:p>
          <a:endParaRPr lang="en-US"/>
        </a:p>
      </dgm:t>
    </dgm:pt>
    <dgm:pt modelId="{E11C0762-7F13-4216-9D4F-AE8DC7F2A486}" type="pres">
      <dgm:prSet presAssocID="{0CAE1801-1810-422E-89CE-F5AF9C340E48}" presName="rootConnector1" presStyleLbl="node1" presStyleIdx="0" presStyleCnt="0"/>
      <dgm:spPr/>
      <dgm:t>
        <a:bodyPr/>
        <a:lstStyle/>
        <a:p>
          <a:endParaRPr lang="en-US"/>
        </a:p>
      </dgm:t>
    </dgm:pt>
    <dgm:pt modelId="{9EADFD86-5A15-4D23-AD68-ADC1FE095FF8}" type="pres">
      <dgm:prSet presAssocID="{0CAE1801-1810-422E-89CE-F5AF9C340E48}" presName="hierChild2" presStyleCnt="0"/>
      <dgm:spPr/>
    </dgm:pt>
    <dgm:pt modelId="{41276A9F-55FB-4FE6-8830-0BB27C8C3622}" type="pres">
      <dgm:prSet presAssocID="{0CAE1801-1810-422E-89CE-F5AF9C340E48}" presName="hierChild3" presStyleCnt="0"/>
      <dgm:spPr/>
    </dgm:pt>
    <dgm:pt modelId="{80E4ED31-0211-4FF2-8056-446D6425F3BF}" type="pres">
      <dgm:prSet presAssocID="{F0F5AFE6-0FEA-4D9F-A3C3-65369B9EF9F1}" presName="Name111" presStyleLbl="parChTrans1D2" presStyleIdx="0" presStyleCnt="2" custSzX="1365483" custSzY="281485"/>
      <dgm:spPr/>
      <dgm:t>
        <a:bodyPr/>
        <a:lstStyle/>
        <a:p>
          <a:endParaRPr lang="en-US"/>
        </a:p>
      </dgm:t>
    </dgm:pt>
    <dgm:pt modelId="{3C33E06D-2E9F-441A-8840-720DD0D7890B}" type="pres">
      <dgm:prSet presAssocID="{F98DB504-E1E1-415A-9F26-134ED8194F08}" presName="hierRoot3" presStyleCnt="0">
        <dgm:presLayoutVars>
          <dgm:hierBranch val="init"/>
        </dgm:presLayoutVars>
      </dgm:prSet>
      <dgm:spPr/>
    </dgm:pt>
    <dgm:pt modelId="{A11502B3-CABC-43F6-ACB8-9C06BEFA92BD}" type="pres">
      <dgm:prSet presAssocID="{F98DB504-E1E1-415A-9F26-134ED8194F08}" presName="rootComposite3" presStyleCnt="0"/>
      <dgm:spPr/>
    </dgm:pt>
    <dgm:pt modelId="{28E63C4F-9D4D-4A1D-8F0B-946E5B6A48DE}" type="pres">
      <dgm:prSet presAssocID="{F98DB504-E1E1-415A-9F26-134ED8194F08}" presName="rootText3" presStyleLbl="asst1" presStyleIdx="0" presStyleCnt="14" custScaleX="85867" custScaleY="78883" custLinFactNeighborX="-98056" custLinFactNeighborY="-52915">
        <dgm:presLayoutVars>
          <dgm:chPref val="3"/>
        </dgm:presLayoutVars>
      </dgm:prSet>
      <dgm:spPr/>
      <dgm:t>
        <a:bodyPr/>
        <a:lstStyle/>
        <a:p>
          <a:endParaRPr lang="en-US"/>
        </a:p>
      </dgm:t>
    </dgm:pt>
    <dgm:pt modelId="{58F0E9C4-BE01-41DA-A8EC-26AF34D9856F}" type="pres">
      <dgm:prSet presAssocID="{F98DB504-E1E1-415A-9F26-134ED8194F08}" presName="rootConnector3" presStyleLbl="asst1" presStyleIdx="0" presStyleCnt="14"/>
      <dgm:spPr/>
      <dgm:t>
        <a:bodyPr/>
        <a:lstStyle/>
        <a:p>
          <a:endParaRPr lang="en-US"/>
        </a:p>
      </dgm:t>
    </dgm:pt>
    <dgm:pt modelId="{747DF96F-636C-413B-90EA-A48DFD2B0436}" type="pres">
      <dgm:prSet presAssocID="{F98DB504-E1E1-415A-9F26-134ED8194F08}" presName="hierChild6" presStyleCnt="0"/>
      <dgm:spPr/>
    </dgm:pt>
    <dgm:pt modelId="{D14EB90A-2DE2-45ED-8595-A0346F684648}" type="pres">
      <dgm:prSet presAssocID="{F98DB504-E1E1-415A-9F26-134ED8194F08}" presName="hierChild7" presStyleCnt="0"/>
      <dgm:spPr/>
    </dgm:pt>
    <dgm:pt modelId="{C80F218A-AD00-449C-BD84-3663D81A3287}" type="pres">
      <dgm:prSet presAssocID="{5CBBA6A4-6BBC-4AA4-AF82-B84790EDEFDF}" presName="Name111" presStyleLbl="parChTrans1D3" presStyleIdx="0" presStyleCnt="6" custSzX="320932" custSzY="2642585"/>
      <dgm:spPr/>
      <dgm:t>
        <a:bodyPr/>
        <a:lstStyle/>
        <a:p>
          <a:endParaRPr lang="en-US"/>
        </a:p>
      </dgm:t>
    </dgm:pt>
    <dgm:pt modelId="{E7AD2E64-9F56-4495-9EFB-7B53851F8F5D}" type="pres">
      <dgm:prSet presAssocID="{71FB33CE-EBCB-4EBA-8B1C-5A021B3C6538}" presName="hierRoot3" presStyleCnt="0">
        <dgm:presLayoutVars>
          <dgm:hierBranch val="init"/>
        </dgm:presLayoutVars>
      </dgm:prSet>
      <dgm:spPr/>
    </dgm:pt>
    <dgm:pt modelId="{5B70AF65-CE0D-48A3-9B72-5D24D8BDA5AD}" type="pres">
      <dgm:prSet presAssocID="{71FB33CE-EBCB-4EBA-8B1C-5A021B3C6538}" presName="rootComposite3" presStyleCnt="0"/>
      <dgm:spPr/>
    </dgm:pt>
    <dgm:pt modelId="{E8DA6B1E-0C64-4F3F-9871-8B945DD6A1A0}" type="pres">
      <dgm:prSet presAssocID="{71FB33CE-EBCB-4EBA-8B1C-5A021B3C6538}" presName="rootText3" presStyleLbl="asst1" presStyleIdx="1" presStyleCnt="14" custScaleX="85867" custScaleY="78883" custLinFactX="-35379" custLinFactY="29999" custLinFactNeighborX="-100000" custLinFactNeighborY="100000">
        <dgm:presLayoutVars>
          <dgm:chPref val="3"/>
        </dgm:presLayoutVars>
      </dgm:prSet>
      <dgm:spPr/>
      <dgm:t>
        <a:bodyPr/>
        <a:lstStyle/>
        <a:p>
          <a:endParaRPr lang="en-US"/>
        </a:p>
      </dgm:t>
    </dgm:pt>
    <dgm:pt modelId="{A91CD2B3-A025-4A9B-90AF-E8E6DFC4A632}" type="pres">
      <dgm:prSet presAssocID="{71FB33CE-EBCB-4EBA-8B1C-5A021B3C6538}" presName="rootConnector3" presStyleLbl="asst1" presStyleIdx="1" presStyleCnt="14"/>
      <dgm:spPr/>
      <dgm:t>
        <a:bodyPr/>
        <a:lstStyle/>
        <a:p>
          <a:endParaRPr lang="en-US"/>
        </a:p>
      </dgm:t>
    </dgm:pt>
    <dgm:pt modelId="{CDF79E55-7474-40F3-81F8-3D8C1F4D6BE6}" type="pres">
      <dgm:prSet presAssocID="{71FB33CE-EBCB-4EBA-8B1C-5A021B3C6538}" presName="hierChild6" presStyleCnt="0"/>
      <dgm:spPr/>
    </dgm:pt>
    <dgm:pt modelId="{9D37EE3B-7042-459D-B57F-46CE9A6373E4}" type="pres">
      <dgm:prSet presAssocID="{71FB33CE-EBCB-4EBA-8B1C-5A021B3C6538}" presName="hierChild7" presStyleCnt="0"/>
      <dgm:spPr/>
    </dgm:pt>
    <dgm:pt modelId="{625B4FAB-2050-430F-BFB5-C5612B3F7D67}" type="pres">
      <dgm:prSet presAssocID="{7CFEB8E3-F4D4-4320-AB7F-4AA97AF75DC7}" presName="Name111" presStyleLbl="parChTrans1D3" presStyleIdx="1" presStyleCnt="6" custSzX="320932" custSzY="775483"/>
      <dgm:spPr/>
      <dgm:t>
        <a:bodyPr/>
        <a:lstStyle/>
        <a:p>
          <a:endParaRPr lang="en-US"/>
        </a:p>
      </dgm:t>
    </dgm:pt>
    <dgm:pt modelId="{0F6DC8AB-A7ED-4FBA-A016-32A4280A09A9}" type="pres">
      <dgm:prSet presAssocID="{6897E480-3ADB-47DE-AEEF-E062C40061A8}" presName="hierRoot3" presStyleCnt="0">
        <dgm:presLayoutVars>
          <dgm:hierBranch val="init"/>
        </dgm:presLayoutVars>
      </dgm:prSet>
      <dgm:spPr/>
    </dgm:pt>
    <dgm:pt modelId="{E0F25E2A-199B-4FFD-B406-C848D6B893B5}" type="pres">
      <dgm:prSet presAssocID="{6897E480-3ADB-47DE-AEEF-E062C40061A8}" presName="rootComposite3" presStyleCnt="0"/>
      <dgm:spPr/>
    </dgm:pt>
    <dgm:pt modelId="{AD1F063C-A182-4259-BD74-B4B7665EEC8F}" type="pres">
      <dgm:prSet presAssocID="{6897E480-3ADB-47DE-AEEF-E062C40061A8}" presName="rootText3" presStyleLbl="asst1" presStyleIdx="2" presStyleCnt="14" custScaleX="85867" custScaleY="78883" custLinFactX="-100000" custLinFactNeighborX="-150235" custLinFactNeighborY="-82209">
        <dgm:presLayoutVars>
          <dgm:chPref val="3"/>
        </dgm:presLayoutVars>
      </dgm:prSet>
      <dgm:spPr/>
      <dgm:t>
        <a:bodyPr/>
        <a:lstStyle/>
        <a:p>
          <a:endParaRPr lang="en-US"/>
        </a:p>
      </dgm:t>
    </dgm:pt>
    <dgm:pt modelId="{0022870B-0EC8-46E9-BB44-0A9C2082FE2D}" type="pres">
      <dgm:prSet presAssocID="{6897E480-3ADB-47DE-AEEF-E062C40061A8}" presName="rootConnector3" presStyleLbl="asst1" presStyleIdx="2" presStyleCnt="14"/>
      <dgm:spPr/>
      <dgm:t>
        <a:bodyPr/>
        <a:lstStyle/>
        <a:p>
          <a:endParaRPr lang="en-US"/>
        </a:p>
      </dgm:t>
    </dgm:pt>
    <dgm:pt modelId="{4C600DE5-56F9-44F6-A83A-5759960D80A3}" type="pres">
      <dgm:prSet presAssocID="{6897E480-3ADB-47DE-AEEF-E062C40061A8}" presName="hierChild6" presStyleCnt="0"/>
      <dgm:spPr/>
    </dgm:pt>
    <dgm:pt modelId="{B34BC678-48EB-42FA-A80A-D12E5697C1A5}" type="pres">
      <dgm:prSet presAssocID="{6897E480-3ADB-47DE-AEEF-E062C40061A8}" presName="hierChild7" presStyleCnt="0"/>
      <dgm:spPr/>
    </dgm:pt>
    <dgm:pt modelId="{5D941869-4EC1-4385-9CDA-7B20DE7D7F3C}" type="pres">
      <dgm:prSet presAssocID="{D65456C4-B724-4519-9EF8-EC006063FF46}" presName="Name111" presStyleLbl="parChTrans1D3" presStyleIdx="2" presStyleCnt="6" custSzX="320932" custSzY="1705127"/>
      <dgm:spPr/>
      <dgm:t>
        <a:bodyPr/>
        <a:lstStyle/>
        <a:p>
          <a:endParaRPr lang="en-US"/>
        </a:p>
      </dgm:t>
    </dgm:pt>
    <dgm:pt modelId="{AAA54118-2829-44EE-B734-9C89CC59DA15}" type="pres">
      <dgm:prSet presAssocID="{F15A1C1F-2904-44FD-BD40-90424DFF1003}" presName="hierRoot3" presStyleCnt="0">
        <dgm:presLayoutVars>
          <dgm:hierBranch val="init"/>
        </dgm:presLayoutVars>
      </dgm:prSet>
      <dgm:spPr/>
    </dgm:pt>
    <dgm:pt modelId="{9D781DB7-1C17-4E28-8578-41EB07FCEF9D}" type="pres">
      <dgm:prSet presAssocID="{F15A1C1F-2904-44FD-BD40-90424DFF1003}" presName="rootComposite3" presStyleCnt="0"/>
      <dgm:spPr/>
    </dgm:pt>
    <dgm:pt modelId="{57194371-47E2-434F-BA23-AC7B991B2CE1}" type="pres">
      <dgm:prSet presAssocID="{F15A1C1F-2904-44FD-BD40-90424DFF1003}" presName="rootText3" presStyleLbl="asst1" presStyleIdx="3" presStyleCnt="14" custScaleX="85867" custScaleY="78883" custLinFactX="-34454" custLinFactY="-12044" custLinFactNeighborX="-100000" custLinFactNeighborY="-100000">
        <dgm:presLayoutVars>
          <dgm:chPref val="3"/>
        </dgm:presLayoutVars>
      </dgm:prSet>
      <dgm:spPr/>
      <dgm:t>
        <a:bodyPr/>
        <a:lstStyle/>
        <a:p>
          <a:endParaRPr lang="en-US"/>
        </a:p>
      </dgm:t>
    </dgm:pt>
    <dgm:pt modelId="{DF2578E9-4E5F-4D36-8A19-BC87E7EEDEA6}" type="pres">
      <dgm:prSet presAssocID="{F15A1C1F-2904-44FD-BD40-90424DFF1003}" presName="rootConnector3" presStyleLbl="asst1" presStyleIdx="3" presStyleCnt="14"/>
      <dgm:spPr/>
      <dgm:t>
        <a:bodyPr/>
        <a:lstStyle/>
        <a:p>
          <a:endParaRPr lang="en-US"/>
        </a:p>
      </dgm:t>
    </dgm:pt>
    <dgm:pt modelId="{DC1289DE-F087-4301-9583-4EE9D319EDAE}" type="pres">
      <dgm:prSet presAssocID="{F15A1C1F-2904-44FD-BD40-90424DFF1003}" presName="hierChild6" presStyleCnt="0"/>
      <dgm:spPr/>
    </dgm:pt>
    <dgm:pt modelId="{95A210CE-0662-4340-9660-19CEB4FEF37C}" type="pres">
      <dgm:prSet presAssocID="{F15A1C1F-2904-44FD-BD40-90424DFF1003}" presName="hierChild7" presStyleCnt="0"/>
      <dgm:spPr/>
    </dgm:pt>
    <dgm:pt modelId="{896E26FD-5530-4FE6-B98E-0DFA13645547}" type="pres">
      <dgm:prSet presAssocID="{30282AA4-27B7-41A4-A4E9-8AE13F3E019D}" presName="Name111" presStyleLbl="parChTrans1D2" presStyleIdx="1" presStyleCnt="2" custSzX="1445490" custSzY="282462"/>
      <dgm:spPr/>
      <dgm:t>
        <a:bodyPr/>
        <a:lstStyle/>
        <a:p>
          <a:endParaRPr lang="en-US"/>
        </a:p>
      </dgm:t>
    </dgm:pt>
    <dgm:pt modelId="{1B439B88-F83F-456D-946F-A811572E0F0B}" type="pres">
      <dgm:prSet presAssocID="{11A24846-713F-411A-9FD0-BDE8575A71E5}" presName="hierRoot3" presStyleCnt="0">
        <dgm:presLayoutVars>
          <dgm:hierBranch val="init"/>
        </dgm:presLayoutVars>
      </dgm:prSet>
      <dgm:spPr/>
    </dgm:pt>
    <dgm:pt modelId="{E8C00792-1145-40F8-AB5F-A430616B5A7A}" type="pres">
      <dgm:prSet presAssocID="{11A24846-713F-411A-9FD0-BDE8575A71E5}" presName="rootComposite3" presStyleCnt="0"/>
      <dgm:spPr/>
    </dgm:pt>
    <dgm:pt modelId="{77BCDD85-6D09-44BB-B2AA-82EC5E6A6BB3}" type="pres">
      <dgm:prSet presAssocID="{11A24846-713F-411A-9FD0-BDE8575A71E5}" presName="rootText3" presStyleLbl="asst1" presStyleIdx="4" presStyleCnt="14" custScaleX="85867" custScaleY="78883" custLinFactX="5113" custLinFactNeighborX="100000" custLinFactNeighborY="-52326">
        <dgm:presLayoutVars>
          <dgm:chPref val="3"/>
        </dgm:presLayoutVars>
      </dgm:prSet>
      <dgm:spPr/>
      <dgm:t>
        <a:bodyPr/>
        <a:lstStyle/>
        <a:p>
          <a:endParaRPr lang="en-US"/>
        </a:p>
      </dgm:t>
    </dgm:pt>
    <dgm:pt modelId="{52B2C393-FF63-4107-8163-75362FCC74C8}" type="pres">
      <dgm:prSet presAssocID="{11A24846-713F-411A-9FD0-BDE8575A71E5}" presName="rootConnector3" presStyleLbl="asst1" presStyleIdx="4" presStyleCnt="14"/>
      <dgm:spPr/>
      <dgm:t>
        <a:bodyPr/>
        <a:lstStyle/>
        <a:p>
          <a:endParaRPr lang="en-US"/>
        </a:p>
      </dgm:t>
    </dgm:pt>
    <dgm:pt modelId="{B36FD715-0F54-4441-AE55-0A123509143C}" type="pres">
      <dgm:prSet presAssocID="{11A24846-713F-411A-9FD0-BDE8575A71E5}" presName="hierChild6" presStyleCnt="0"/>
      <dgm:spPr/>
    </dgm:pt>
    <dgm:pt modelId="{25A3500B-4461-45D0-9107-E184FEB79E78}" type="pres">
      <dgm:prSet presAssocID="{11A24846-713F-411A-9FD0-BDE8575A71E5}" presName="hierChild7" presStyleCnt="0"/>
      <dgm:spPr/>
    </dgm:pt>
    <dgm:pt modelId="{36DE60BF-A227-45BC-B1DE-E5F3D35599D1}" type="pres">
      <dgm:prSet presAssocID="{CBACBCF3-E987-4FCB-A1A6-16527F56FA94}" presName="Name111" presStyleLbl="parChTrans1D3" presStyleIdx="3" presStyleCnt="6" custSzX="240925" custSzY="816409"/>
      <dgm:spPr/>
      <dgm:t>
        <a:bodyPr/>
        <a:lstStyle/>
        <a:p>
          <a:endParaRPr lang="en-US"/>
        </a:p>
      </dgm:t>
    </dgm:pt>
    <dgm:pt modelId="{F6CC45E9-F141-4095-AD6C-E2A77FF13835}" type="pres">
      <dgm:prSet presAssocID="{C13FA5F6-2540-41BB-B1A3-205CB1D822A2}" presName="hierRoot3" presStyleCnt="0">
        <dgm:presLayoutVars>
          <dgm:hierBranch val="init"/>
        </dgm:presLayoutVars>
      </dgm:prSet>
      <dgm:spPr/>
    </dgm:pt>
    <dgm:pt modelId="{F4A2A193-641A-4A55-8C5A-118C3ADD24D4}" type="pres">
      <dgm:prSet presAssocID="{C13FA5F6-2540-41BB-B1A3-205CB1D822A2}" presName="rootComposite3" presStyleCnt="0"/>
      <dgm:spPr/>
    </dgm:pt>
    <dgm:pt modelId="{3F282A3C-0DD5-4255-9565-32794B6C608C}" type="pres">
      <dgm:prSet presAssocID="{C13FA5F6-2540-41BB-B1A3-205CB1D822A2}" presName="rootText3" presStyleLbl="asst1" presStyleIdx="5" presStyleCnt="14" custScaleX="85867" custScaleY="78883" custLinFactX="127383" custLinFactNeighborX="200000" custLinFactNeighborY="-78077">
        <dgm:presLayoutVars>
          <dgm:chPref val="3"/>
        </dgm:presLayoutVars>
      </dgm:prSet>
      <dgm:spPr/>
      <dgm:t>
        <a:bodyPr/>
        <a:lstStyle/>
        <a:p>
          <a:endParaRPr lang="en-US"/>
        </a:p>
      </dgm:t>
    </dgm:pt>
    <dgm:pt modelId="{F4FEA4EB-092D-4138-8DB1-2CC5B04BCDB5}" type="pres">
      <dgm:prSet presAssocID="{C13FA5F6-2540-41BB-B1A3-205CB1D822A2}" presName="rootConnector3" presStyleLbl="asst1" presStyleIdx="5" presStyleCnt="14"/>
      <dgm:spPr/>
      <dgm:t>
        <a:bodyPr/>
        <a:lstStyle/>
        <a:p>
          <a:endParaRPr lang="en-US"/>
        </a:p>
      </dgm:t>
    </dgm:pt>
    <dgm:pt modelId="{FFB726B2-BAAA-4435-8A30-FE97401849F5}" type="pres">
      <dgm:prSet presAssocID="{C13FA5F6-2540-41BB-B1A3-205CB1D822A2}" presName="hierChild6" presStyleCnt="0"/>
      <dgm:spPr/>
    </dgm:pt>
    <dgm:pt modelId="{069E2A38-99EF-4D81-B5DF-D8287ACD7497}" type="pres">
      <dgm:prSet presAssocID="{C13FA5F6-2540-41BB-B1A3-205CB1D822A2}" presName="hierChild7" presStyleCnt="0"/>
      <dgm:spPr/>
    </dgm:pt>
    <dgm:pt modelId="{8712FB7A-01FD-4485-9513-571007859292}" type="pres">
      <dgm:prSet presAssocID="{562839C2-E3B1-4F56-9209-9856EB8674C7}" presName="Name111" presStyleLbl="parChTrans1D4" presStyleIdx="0" presStyleCnt="6"/>
      <dgm:spPr/>
      <dgm:t>
        <a:bodyPr/>
        <a:lstStyle/>
        <a:p>
          <a:endParaRPr lang="en-US"/>
        </a:p>
      </dgm:t>
    </dgm:pt>
    <dgm:pt modelId="{B8F06D7B-31D9-4198-8D16-54B7657734FA}" type="pres">
      <dgm:prSet presAssocID="{486C4080-BEE9-4BD6-A969-964D74490DEA}" presName="hierRoot3" presStyleCnt="0">
        <dgm:presLayoutVars>
          <dgm:hierBranch val="init"/>
        </dgm:presLayoutVars>
      </dgm:prSet>
      <dgm:spPr/>
    </dgm:pt>
    <dgm:pt modelId="{237BBDED-DDAC-4B82-8765-E5635729A789}" type="pres">
      <dgm:prSet presAssocID="{486C4080-BEE9-4BD6-A969-964D74490DEA}" presName="rootComposite3" presStyleCnt="0"/>
      <dgm:spPr/>
    </dgm:pt>
    <dgm:pt modelId="{82674249-4018-4DE1-98C0-DF8903CC5070}" type="pres">
      <dgm:prSet presAssocID="{486C4080-BEE9-4BD6-A969-964D74490DEA}" presName="rootText3" presStyleLbl="asst1" presStyleIdx="6" presStyleCnt="14" custLinFactX="200000" custLinFactNeighborX="294174" custLinFactNeighborY="33806">
        <dgm:presLayoutVars>
          <dgm:chPref val="3"/>
        </dgm:presLayoutVars>
      </dgm:prSet>
      <dgm:spPr/>
      <dgm:t>
        <a:bodyPr/>
        <a:lstStyle/>
        <a:p>
          <a:endParaRPr lang="en-US"/>
        </a:p>
      </dgm:t>
    </dgm:pt>
    <dgm:pt modelId="{824CDE88-B86E-43F6-855A-6FA5B8859F68}" type="pres">
      <dgm:prSet presAssocID="{486C4080-BEE9-4BD6-A969-964D74490DEA}" presName="rootConnector3" presStyleLbl="asst1" presStyleIdx="6" presStyleCnt="14"/>
      <dgm:spPr/>
      <dgm:t>
        <a:bodyPr/>
        <a:lstStyle/>
        <a:p>
          <a:endParaRPr lang="en-US"/>
        </a:p>
      </dgm:t>
    </dgm:pt>
    <dgm:pt modelId="{DFB34F48-A5C5-4A86-979D-844E16F3488B}" type="pres">
      <dgm:prSet presAssocID="{486C4080-BEE9-4BD6-A969-964D74490DEA}" presName="hierChild6" presStyleCnt="0"/>
      <dgm:spPr/>
    </dgm:pt>
    <dgm:pt modelId="{719F4858-92DD-401F-9582-7D18274A28A2}" type="pres">
      <dgm:prSet presAssocID="{486C4080-BEE9-4BD6-A969-964D74490DEA}" presName="hierChild7" presStyleCnt="0"/>
      <dgm:spPr/>
    </dgm:pt>
    <dgm:pt modelId="{62DF663E-D9A4-4865-8643-ABC2A4CFC6D9}" type="pres">
      <dgm:prSet presAssocID="{2CE16BEF-A000-4B2A-B0CB-76C496B825FE}" presName="Name111" presStyleLbl="parChTrans1D4" presStyleIdx="1" presStyleCnt="6"/>
      <dgm:spPr/>
      <dgm:t>
        <a:bodyPr/>
        <a:lstStyle/>
        <a:p>
          <a:endParaRPr lang="en-US"/>
        </a:p>
      </dgm:t>
    </dgm:pt>
    <dgm:pt modelId="{9612DE47-8CFF-4CDF-86E4-A03F218883B1}" type="pres">
      <dgm:prSet presAssocID="{175EDB13-DED9-41C0-8D7E-257A62A91EA4}" presName="hierRoot3" presStyleCnt="0">
        <dgm:presLayoutVars>
          <dgm:hierBranch val="init"/>
        </dgm:presLayoutVars>
      </dgm:prSet>
      <dgm:spPr/>
    </dgm:pt>
    <dgm:pt modelId="{D8E48AE2-D1FB-4004-A313-3D0E299F5A56}" type="pres">
      <dgm:prSet presAssocID="{175EDB13-DED9-41C0-8D7E-257A62A91EA4}" presName="rootComposite3" presStyleCnt="0"/>
      <dgm:spPr/>
    </dgm:pt>
    <dgm:pt modelId="{531FC200-8D40-4439-9DC0-9D1C13B43B31}" type="pres">
      <dgm:prSet presAssocID="{175EDB13-DED9-41C0-8D7E-257A62A91EA4}" presName="rootText3" presStyleLbl="asst1" presStyleIdx="7" presStyleCnt="14" custLinFactX="171289" custLinFactNeighborX="200000" custLinFactNeighborY="-93233">
        <dgm:presLayoutVars>
          <dgm:chPref val="3"/>
        </dgm:presLayoutVars>
      </dgm:prSet>
      <dgm:spPr/>
      <dgm:t>
        <a:bodyPr/>
        <a:lstStyle/>
        <a:p>
          <a:endParaRPr lang="en-US"/>
        </a:p>
      </dgm:t>
    </dgm:pt>
    <dgm:pt modelId="{79A1B190-09E8-4D80-8578-82971136D6B4}" type="pres">
      <dgm:prSet presAssocID="{175EDB13-DED9-41C0-8D7E-257A62A91EA4}" presName="rootConnector3" presStyleLbl="asst1" presStyleIdx="7" presStyleCnt="14"/>
      <dgm:spPr/>
      <dgm:t>
        <a:bodyPr/>
        <a:lstStyle/>
        <a:p>
          <a:endParaRPr lang="en-US"/>
        </a:p>
      </dgm:t>
    </dgm:pt>
    <dgm:pt modelId="{9A41B8C9-BC0B-4740-9A77-BE338A6213CF}" type="pres">
      <dgm:prSet presAssocID="{175EDB13-DED9-41C0-8D7E-257A62A91EA4}" presName="hierChild6" presStyleCnt="0"/>
      <dgm:spPr/>
    </dgm:pt>
    <dgm:pt modelId="{17277A2B-4A16-424B-A951-6C399B5BC6DA}" type="pres">
      <dgm:prSet presAssocID="{175EDB13-DED9-41C0-8D7E-257A62A91EA4}" presName="hierChild7" presStyleCnt="0"/>
      <dgm:spPr/>
    </dgm:pt>
    <dgm:pt modelId="{11846124-AEB0-49CE-B933-25F500A83600}" type="pres">
      <dgm:prSet presAssocID="{37446C82-A018-46AA-961D-34E7C0BC2DF8}" presName="Name111" presStyleLbl="parChTrans1D4" presStyleIdx="2" presStyleCnt="6"/>
      <dgm:spPr/>
      <dgm:t>
        <a:bodyPr/>
        <a:lstStyle/>
        <a:p>
          <a:endParaRPr lang="en-US"/>
        </a:p>
      </dgm:t>
    </dgm:pt>
    <dgm:pt modelId="{59CB8C83-E87A-4D31-9B1A-6CEE49F49AB9}" type="pres">
      <dgm:prSet presAssocID="{A12BC8B2-EB33-40C4-BC18-E30BAAAC634C}" presName="hierRoot3" presStyleCnt="0">
        <dgm:presLayoutVars>
          <dgm:hierBranch val="init"/>
        </dgm:presLayoutVars>
      </dgm:prSet>
      <dgm:spPr/>
    </dgm:pt>
    <dgm:pt modelId="{6DF19CE8-E262-41C0-9277-E4548F4F9650}" type="pres">
      <dgm:prSet presAssocID="{A12BC8B2-EB33-40C4-BC18-E30BAAAC634C}" presName="rootComposite3" presStyleCnt="0"/>
      <dgm:spPr/>
    </dgm:pt>
    <dgm:pt modelId="{E607D8D3-A4CD-4837-8C42-D72A9E3C8B69}" type="pres">
      <dgm:prSet presAssocID="{A12BC8B2-EB33-40C4-BC18-E30BAAAC634C}" presName="rootText3" presStyleLbl="asst1" presStyleIdx="8" presStyleCnt="14" custLinFactX="200000" custLinFactY="37691" custLinFactNeighborX="294923" custLinFactNeighborY="100000">
        <dgm:presLayoutVars>
          <dgm:chPref val="3"/>
        </dgm:presLayoutVars>
      </dgm:prSet>
      <dgm:spPr/>
      <dgm:t>
        <a:bodyPr/>
        <a:lstStyle/>
        <a:p>
          <a:endParaRPr lang="en-US"/>
        </a:p>
      </dgm:t>
    </dgm:pt>
    <dgm:pt modelId="{90E22D5F-A650-43F1-BDA1-0643C59F67BD}" type="pres">
      <dgm:prSet presAssocID="{A12BC8B2-EB33-40C4-BC18-E30BAAAC634C}" presName="rootConnector3" presStyleLbl="asst1" presStyleIdx="8" presStyleCnt="14"/>
      <dgm:spPr/>
      <dgm:t>
        <a:bodyPr/>
        <a:lstStyle/>
        <a:p>
          <a:endParaRPr lang="en-US"/>
        </a:p>
      </dgm:t>
    </dgm:pt>
    <dgm:pt modelId="{165F1AE3-5274-40B7-9673-65D5555E40E4}" type="pres">
      <dgm:prSet presAssocID="{A12BC8B2-EB33-40C4-BC18-E30BAAAC634C}" presName="hierChild6" presStyleCnt="0"/>
      <dgm:spPr/>
    </dgm:pt>
    <dgm:pt modelId="{E5D069A6-6967-422C-A340-3906C47BE5F0}" type="pres">
      <dgm:prSet presAssocID="{A12BC8B2-EB33-40C4-BC18-E30BAAAC634C}" presName="hierChild7" presStyleCnt="0"/>
      <dgm:spPr/>
    </dgm:pt>
    <dgm:pt modelId="{69386811-AF35-4A80-AF93-CD0D815D35E3}" type="pres">
      <dgm:prSet presAssocID="{8310FEB2-0E8F-4A99-A2CC-B871F804FF26}" presName="Name111" presStyleLbl="parChTrans1D4" presStyleIdx="3" presStyleCnt="6"/>
      <dgm:spPr/>
      <dgm:t>
        <a:bodyPr/>
        <a:lstStyle/>
        <a:p>
          <a:endParaRPr lang="en-US"/>
        </a:p>
      </dgm:t>
    </dgm:pt>
    <dgm:pt modelId="{33C695CF-A611-4952-ABE1-8AB3741CE210}" type="pres">
      <dgm:prSet presAssocID="{DBF3701F-E07A-4EF6-9DBD-E297148E6875}" presName="hierRoot3" presStyleCnt="0">
        <dgm:presLayoutVars>
          <dgm:hierBranch val="init"/>
        </dgm:presLayoutVars>
      </dgm:prSet>
      <dgm:spPr/>
    </dgm:pt>
    <dgm:pt modelId="{F08DE75B-CB36-4FBB-A10D-34805DAF362A}" type="pres">
      <dgm:prSet presAssocID="{DBF3701F-E07A-4EF6-9DBD-E297148E6875}" presName="rootComposite3" presStyleCnt="0"/>
      <dgm:spPr/>
    </dgm:pt>
    <dgm:pt modelId="{26FD1DDE-D5A6-4404-A38B-D390BF12E0CC}" type="pres">
      <dgm:prSet presAssocID="{DBF3701F-E07A-4EF6-9DBD-E297148E6875}" presName="rootText3" presStyleLbl="asst1" presStyleIdx="9" presStyleCnt="14" custLinFactX="173231" custLinFactNeighborX="200000" custLinFactNeighborY="7647">
        <dgm:presLayoutVars>
          <dgm:chPref val="3"/>
        </dgm:presLayoutVars>
      </dgm:prSet>
      <dgm:spPr/>
      <dgm:t>
        <a:bodyPr/>
        <a:lstStyle/>
        <a:p>
          <a:endParaRPr lang="en-US"/>
        </a:p>
      </dgm:t>
    </dgm:pt>
    <dgm:pt modelId="{2E96DDE3-A40C-46CD-B7F4-9BD9B3E8A8A5}" type="pres">
      <dgm:prSet presAssocID="{DBF3701F-E07A-4EF6-9DBD-E297148E6875}" presName="rootConnector3" presStyleLbl="asst1" presStyleIdx="9" presStyleCnt="14"/>
      <dgm:spPr/>
      <dgm:t>
        <a:bodyPr/>
        <a:lstStyle/>
        <a:p>
          <a:endParaRPr lang="en-US"/>
        </a:p>
      </dgm:t>
    </dgm:pt>
    <dgm:pt modelId="{9A517F29-4592-4382-B53F-D6A5207C3B1D}" type="pres">
      <dgm:prSet presAssocID="{DBF3701F-E07A-4EF6-9DBD-E297148E6875}" presName="hierChild6" presStyleCnt="0"/>
      <dgm:spPr/>
    </dgm:pt>
    <dgm:pt modelId="{729F2B28-1351-4C9A-A15D-92CDB1C25338}" type="pres">
      <dgm:prSet presAssocID="{DBF3701F-E07A-4EF6-9DBD-E297148E6875}" presName="hierChild7" presStyleCnt="0"/>
      <dgm:spPr/>
    </dgm:pt>
    <dgm:pt modelId="{F2D7B713-219B-47CB-9332-575A3AEC7762}" type="pres">
      <dgm:prSet presAssocID="{52CFE05C-7798-46E8-B1D9-AB046483F5D8}" presName="Name111" presStyleLbl="parChTrans1D3" presStyleIdx="4" presStyleCnt="6" custSzX="507321" custSzY="795901"/>
      <dgm:spPr/>
      <dgm:t>
        <a:bodyPr/>
        <a:lstStyle/>
        <a:p>
          <a:endParaRPr lang="en-US"/>
        </a:p>
      </dgm:t>
    </dgm:pt>
    <dgm:pt modelId="{5BDA53EC-1CF4-4BA7-A98A-DEF92C41612C}" type="pres">
      <dgm:prSet presAssocID="{4C928435-8F95-4D88-8D71-6C6F9502C9A0}" presName="hierRoot3" presStyleCnt="0">
        <dgm:presLayoutVars>
          <dgm:hierBranch val="init"/>
        </dgm:presLayoutVars>
      </dgm:prSet>
      <dgm:spPr/>
    </dgm:pt>
    <dgm:pt modelId="{ECBABA62-4B19-431B-B682-1F5D970EEA50}" type="pres">
      <dgm:prSet presAssocID="{4C928435-8F95-4D88-8D71-6C6F9502C9A0}" presName="rootComposite3" presStyleCnt="0"/>
      <dgm:spPr/>
    </dgm:pt>
    <dgm:pt modelId="{7782D03C-1862-43D1-AF0F-5847464E0807}" type="pres">
      <dgm:prSet presAssocID="{4C928435-8F95-4D88-8D71-6C6F9502C9A0}" presName="rootText3" presStyleLbl="asst1" presStyleIdx="10" presStyleCnt="14" custScaleX="85867" custScaleY="78883" custLinFactX="-67861" custLinFactNeighborX="-100000" custLinFactNeighborY="-78288">
        <dgm:presLayoutVars>
          <dgm:chPref val="3"/>
        </dgm:presLayoutVars>
      </dgm:prSet>
      <dgm:spPr/>
      <dgm:t>
        <a:bodyPr/>
        <a:lstStyle/>
        <a:p>
          <a:endParaRPr lang="en-US"/>
        </a:p>
      </dgm:t>
    </dgm:pt>
    <dgm:pt modelId="{94031642-D5EF-4E80-A42C-06F86308942B}" type="pres">
      <dgm:prSet presAssocID="{4C928435-8F95-4D88-8D71-6C6F9502C9A0}" presName="rootConnector3" presStyleLbl="asst1" presStyleIdx="10" presStyleCnt="14"/>
      <dgm:spPr/>
      <dgm:t>
        <a:bodyPr/>
        <a:lstStyle/>
        <a:p>
          <a:endParaRPr lang="en-US"/>
        </a:p>
      </dgm:t>
    </dgm:pt>
    <dgm:pt modelId="{2E68A6A6-2A2E-475D-9DE3-64271565D6FD}" type="pres">
      <dgm:prSet presAssocID="{4C928435-8F95-4D88-8D71-6C6F9502C9A0}" presName="hierChild6" presStyleCnt="0"/>
      <dgm:spPr/>
    </dgm:pt>
    <dgm:pt modelId="{AA5BC701-5C7C-4A9D-B6EE-7C793BA56D99}" type="pres">
      <dgm:prSet presAssocID="{4C928435-8F95-4D88-8D71-6C6F9502C9A0}" presName="hierChild7" presStyleCnt="0"/>
      <dgm:spPr/>
    </dgm:pt>
    <dgm:pt modelId="{A2E1521D-73D2-4041-BA05-363F560DAF99}" type="pres">
      <dgm:prSet presAssocID="{51D60672-9271-493D-B562-B6F7E1F6C006}" presName="Name111" presStyleLbl="parChTrans1D4" presStyleIdx="4" presStyleCnt="6"/>
      <dgm:spPr/>
      <dgm:t>
        <a:bodyPr/>
        <a:lstStyle/>
        <a:p>
          <a:endParaRPr lang="en-US"/>
        </a:p>
      </dgm:t>
    </dgm:pt>
    <dgm:pt modelId="{CE74A301-0709-4661-B6EA-0CCBDA033345}" type="pres">
      <dgm:prSet presAssocID="{5D4D97EF-4CBD-44A4-A3C2-DB21A3EDC1F8}" presName="hierRoot3" presStyleCnt="0">
        <dgm:presLayoutVars>
          <dgm:hierBranch val="init"/>
        </dgm:presLayoutVars>
      </dgm:prSet>
      <dgm:spPr/>
    </dgm:pt>
    <dgm:pt modelId="{5B5E45FD-C554-460A-A967-8739FD25816D}" type="pres">
      <dgm:prSet presAssocID="{5D4D97EF-4CBD-44A4-A3C2-DB21A3EDC1F8}" presName="rootComposite3" presStyleCnt="0"/>
      <dgm:spPr/>
    </dgm:pt>
    <dgm:pt modelId="{7D776F37-76F5-4662-B02E-534B757ACF02}" type="pres">
      <dgm:prSet presAssocID="{5D4D97EF-4CBD-44A4-A3C2-DB21A3EDC1F8}" presName="rootText3" presStyleLbl="asst1" presStyleIdx="11" presStyleCnt="14" custLinFactNeighborX="-12699" custLinFactNeighborY="55857">
        <dgm:presLayoutVars>
          <dgm:chPref val="3"/>
        </dgm:presLayoutVars>
      </dgm:prSet>
      <dgm:spPr/>
      <dgm:t>
        <a:bodyPr/>
        <a:lstStyle/>
        <a:p>
          <a:endParaRPr lang="en-US"/>
        </a:p>
      </dgm:t>
    </dgm:pt>
    <dgm:pt modelId="{E7C412D1-B0AC-4EEF-9BC4-533CF617EDC2}" type="pres">
      <dgm:prSet presAssocID="{5D4D97EF-4CBD-44A4-A3C2-DB21A3EDC1F8}" presName="rootConnector3" presStyleLbl="asst1" presStyleIdx="11" presStyleCnt="14"/>
      <dgm:spPr/>
      <dgm:t>
        <a:bodyPr/>
        <a:lstStyle/>
        <a:p>
          <a:endParaRPr lang="en-US"/>
        </a:p>
      </dgm:t>
    </dgm:pt>
    <dgm:pt modelId="{B1E0675E-0049-4B9E-9A0A-5D276902BF8B}" type="pres">
      <dgm:prSet presAssocID="{5D4D97EF-4CBD-44A4-A3C2-DB21A3EDC1F8}" presName="hierChild6" presStyleCnt="0"/>
      <dgm:spPr/>
    </dgm:pt>
    <dgm:pt modelId="{94732037-ED3F-488F-91D3-F19C1048435E}" type="pres">
      <dgm:prSet presAssocID="{5D4D97EF-4CBD-44A4-A3C2-DB21A3EDC1F8}" presName="hierChild7" presStyleCnt="0"/>
      <dgm:spPr/>
    </dgm:pt>
    <dgm:pt modelId="{E216140C-94AF-4F48-933F-52057B3D6B9A}" type="pres">
      <dgm:prSet presAssocID="{0110DEF1-969E-485C-9095-D2FA30C792F6}" presName="Name111" presStyleLbl="parChTrans1D4" presStyleIdx="5" presStyleCnt="6"/>
      <dgm:spPr/>
      <dgm:t>
        <a:bodyPr/>
        <a:lstStyle/>
        <a:p>
          <a:endParaRPr lang="en-US"/>
        </a:p>
      </dgm:t>
    </dgm:pt>
    <dgm:pt modelId="{03E020B0-3EC4-4BF3-BB44-836653B07EBD}" type="pres">
      <dgm:prSet presAssocID="{D09EDC21-4A0A-4613-9D59-924FDCA0B8F6}" presName="hierRoot3" presStyleCnt="0">
        <dgm:presLayoutVars>
          <dgm:hierBranch val="init"/>
        </dgm:presLayoutVars>
      </dgm:prSet>
      <dgm:spPr/>
    </dgm:pt>
    <dgm:pt modelId="{837F1049-2E01-4CFA-85EC-34E2BCF60ED7}" type="pres">
      <dgm:prSet presAssocID="{D09EDC21-4A0A-4613-9D59-924FDCA0B8F6}" presName="rootComposite3" presStyleCnt="0"/>
      <dgm:spPr/>
    </dgm:pt>
    <dgm:pt modelId="{23521EA1-92D7-4CC3-8439-A2EE856FFDD8}" type="pres">
      <dgm:prSet presAssocID="{D09EDC21-4A0A-4613-9D59-924FDCA0B8F6}" presName="rootText3" presStyleLbl="asst1" presStyleIdx="12" presStyleCnt="14" custLinFactX="-33720" custLinFactNeighborX="-100000" custLinFactNeighborY="-97324">
        <dgm:presLayoutVars>
          <dgm:chPref val="3"/>
        </dgm:presLayoutVars>
      </dgm:prSet>
      <dgm:spPr/>
      <dgm:t>
        <a:bodyPr/>
        <a:lstStyle/>
        <a:p>
          <a:endParaRPr lang="en-US"/>
        </a:p>
      </dgm:t>
    </dgm:pt>
    <dgm:pt modelId="{7B2F1B59-4D48-45CD-9286-687E83EDF7B3}" type="pres">
      <dgm:prSet presAssocID="{D09EDC21-4A0A-4613-9D59-924FDCA0B8F6}" presName="rootConnector3" presStyleLbl="asst1" presStyleIdx="12" presStyleCnt="14"/>
      <dgm:spPr/>
      <dgm:t>
        <a:bodyPr/>
        <a:lstStyle/>
        <a:p>
          <a:endParaRPr lang="en-US"/>
        </a:p>
      </dgm:t>
    </dgm:pt>
    <dgm:pt modelId="{AB7CAA63-975F-4D66-96AA-73B11A536041}" type="pres">
      <dgm:prSet presAssocID="{D09EDC21-4A0A-4613-9D59-924FDCA0B8F6}" presName="hierChild6" presStyleCnt="0"/>
      <dgm:spPr/>
    </dgm:pt>
    <dgm:pt modelId="{5960C66A-C18E-4331-81B3-380D808A330B}" type="pres">
      <dgm:prSet presAssocID="{D09EDC21-4A0A-4613-9D59-924FDCA0B8F6}" presName="hierChild7" presStyleCnt="0"/>
      <dgm:spPr/>
    </dgm:pt>
    <dgm:pt modelId="{2CFDF0B2-F457-4FD8-AC20-BF1BBE2DF734}" type="pres">
      <dgm:prSet presAssocID="{4C6BB674-6157-4F6C-9AFE-78CB355DBA66}" presName="Name111" presStyleLbl="parChTrans1D3" presStyleIdx="5" presStyleCnt="6" custSzX="1630579" custSzY="807267"/>
      <dgm:spPr/>
      <dgm:t>
        <a:bodyPr/>
        <a:lstStyle/>
        <a:p>
          <a:endParaRPr lang="en-US"/>
        </a:p>
      </dgm:t>
    </dgm:pt>
    <dgm:pt modelId="{A6BCC50C-71F9-412C-8936-CD877C2C6743}" type="pres">
      <dgm:prSet presAssocID="{66378705-DE43-4CC5-86F7-39BC45138758}" presName="hierRoot3" presStyleCnt="0">
        <dgm:presLayoutVars>
          <dgm:hierBranch val="init"/>
        </dgm:presLayoutVars>
      </dgm:prSet>
      <dgm:spPr/>
    </dgm:pt>
    <dgm:pt modelId="{581A4A86-0B81-4EEF-BFA1-C8C13E85D6C3}" type="pres">
      <dgm:prSet presAssocID="{66378705-DE43-4CC5-86F7-39BC45138758}" presName="rootComposite3" presStyleCnt="0"/>
      <dgm:spPr/>
    </dgm:pt>
    <dgm:pt modelId="{E4F3AAE8-43F9-4526-B965-47844CF5F1FB}" type="pres">
      <dgm:prSet presAssocID="{66378705-DE43-4CC5-86F7-39BC45138758}" presName="rootText3" presStyleLbl="asst1" presStyleIdx="13" presStyleCnt="14" custScaleX="85867" custScaleY="78883" custLinFactY="-205752" custLinFactNeighborX="-23806" custLinFactNeighborY="-300000">
        <dgm:presLayoutVars>
          <dgm:chPref val="3"/>
        </dgm:presLayoutVars>
      </dgm:prSet>
      <dgm:spPr/>
      <dgm:t>
        <a:bodyPr/>
        <a:lstStyle/>
        <a:p>
          <a:endParaRPr lang="en-US"/>
        </a:p>
      </dgm:t>
    </dgm:pt>
    <dgm:pt modelId="{7BA05E37-A483-41D1-B8C4-DA340AFBAAC7}" type="pres">
      <dgm:prSet presAssocID="{66378705-DE43-4CC5-86F7-39BC45138758}" presName="rootConnector3" presStyleLbl="asst1" presStyleIdx="13" presStyleCnt="14"/>
      <dgm:spPr/>
      <dgm:t>
        <a:bodyPr/>
        <a:lstStyle/>
        <a:p>
          <a:endParaRPr lang="en-US"/>
        </a:p>
      </dgm:t>
    </dgm:pt>
    <dgm:pt modelId="{5D6373E7-0C2C-492F-87FB-E9B1C39B040B}" type="pres">
      <dgm:prSet presAssocID="{66378705-DE43-4CC5-86F7-39BC45138758}" presName="hierChild6" presStyleCnt="0"/>
      <dgm:spPr/>
    </dgm:pt>
    <dgm:pt modelId="{8889447D-0CF6-4076-80BC-5EAAF93604E3}" type="pres">
      <dgm:prSet presAssocID="{66378705-DE43-4CC5-86F7-39BC45138758}" presName="hierChild7" presStyleCnt="0"/>
      <dgm:spPr/>
    </dgm:pt>
  </dgm:ptLst>
  <dgm:cxnLst>
    <dgm:cxn modelId="{245640F2-C012-4B5C-9AEE-37E84A92B85D}" type="presOf" srcId="{7CFEB8E3-F4D4-4320-AB7F-4AA97AF75DC7}" destId="{625B4FAB-2050-430F-BFB5-C5612B3F7D67}" srcOrd="0" destOrd="0" presId="urn:microsoft.com/office/officeart/2005/8/layout/orgChart1"/>
    <dgm:cxn modelId="{B9BAB069-3D81-417A-ABEF-0ED7EE423E4E}" type="presOf" srcId="{0110DEF1-969E-485C-9095-D2FA30C792F6}" destId="{E216140C-94AF-4F48-933F-52057B3D6B9A}" srcOrd="0" destOrd="0" presId="urn:microsoft.com/office/officeart/2005/8/layout/orgChart1"/>
    <dgm:cxn modelId="{D3D9EC42-F6E4-4D83-B8F0-689D6097B10A}" type="presOf" srcId="{71FB33CE-EBCB-4EBA-8B1C-5A021B3C6538}" destId="{E8DA6B1E-0C64-4F3F-9871-8B945DD6A1A0}" srcOrd="0" destOrd="0" presId="urn:microsoft.com/office/officeart/2005/8/layout/orgChart1"/>
    <dgm:cxn modelId="{FD68683E-8744-4189-8A20-4E33EA7B732E}" srcId="{C13FA5F6-2540-41BB-B1A3-205CB1D822A2}" destId="{DBF3701F-E07A-4EF6-9DBD-E297148E6875}" srcOrd="3" destOrd="0" parTransId="{8310FEB2-0E8F-4A99-A2CC-B871F804FF26}" sibTransId="{1DA5B0EF-AE19-43F6-A273-66D92F03F7B6}"/>
    <dgm:cxn modelId="{2E9F50B6-7EAB-403D-A601-F4C38CD0CBA8}" type="presOf" srcId="{4C928435-8F95-4D88-8D71-6C6F9502C9A0}" destId="{7782D03C-1862-43D1-AF0F-5847464E0807}" srcOrd="0" destOrd="0" presId="urn:microsoft.com/office/officeart/2005/8/layout/orgChart1"/>
    <dgm:cxn modelId="{8ABD4CC5-17E8-483C-A511-D26CDBDA4234}" type="presOf" srcId="{D65456C4-B724-4519-9EF8-EC006063FF46}" destId="{5D941869-4EC1-4385-9CDA-7B20DE7D7F3C}" srcOrd="0" destOrd="0" presId="urn:microsoft.com/office/officeart/2005/8/layout/orgChart1"/>
    <dgm:cxn modelId="{C9F999C9-1D8F-4AC1-9BEE-1E0766A5E2DB}" srcId="{11A24846-713F-411A-9FD0-BDE8575A71E5}" destId="{66378705-DE43-4CC5-86F7-39BC45138758}" srcOrd="2" destOrd="0" parTransId="{4C6BB674-6157-4F6C-9AFE-78CB355DBA66}" sibTransId="{DF4B3569-5FB8-40C3-8955-BC930E44B631}"/>
    <dgm:cxn modelId="{9AC9118B-C239-4105-9D29-1B86B287E7FB}" type="presOf" srcId="{F98DB504-E1E1-415A-9F26-134ED8194F08}" destId="{58F0E9C4-BE01-41DA-A8EC-26AF34D9856F}" srcOrd="1" destOrd="0" presId="urn:microsoft.com/office/officeart/2005/8/layout/orgChart1"/>
    <dgm:cxn modelId="{5D35A927-FDC3-4D02-970D-4405B9C3DA7D}" type="presOf" srcId="{562839C2-E3B1-4F56-9209-9856EB8674C7}" destId="{8712FB7A-01FD-4485-9513-571007859292}" srcOrd="0" destOrd="0" presId="urn:microsoft.com/office/officeart/2005/8/layout/orgChart1"/>
    <dgm:cxn modelId="{3EDC3E31-AA57-467A-8B5A-E9FF7F4A4D9E}" type="presOf" srcId="{0CAE1801-1810-422E-89CE-F5AF9C340E48}" destId="{E11C0762-7F13-4216-9D4F-AE8DC7F2A486}" srcOrd="1" destOrd="0" presId="urn:microsoft.com/office/officeart/2005/8/layout/orgChart1"/>
    <dgm:cxn modelId="{982FFFB3-8DB8-490E-BDCB-B403B7A67E3A}" srcId="{0CAE1801-1810-422E-89CE-F5AF9C340E48}" destId="{11A24846-713F-411A-9FD0-BDE8575A71E5}" srcOrd="1" destOrd="0" parTransId="{30282AA4-27B7-41A4-A4E9-8AE13F3E019D}" sibTransId="{8EB8DB0B-7422-45E7-BE45-F73031491EE7}"/>
    <dgm:cxn modelId="{6735AE01-BA45-448C-B574-D6E3F1DAC470}" type="presOf" srcId="{F98DB504-E1E1-415A-9F26-134ED8194F08}" destId="{28E63C4F-9D4D-4A1D-8F0B-946E5B6A48DE}" srcOrd="0" destOrd="0" presId="urn:microsoft.com/office/officeart/2005/8/layout/orgChart1"/>
    <dgm:cxn modelId="{FCEEF9A9-AA4F-45F1-BDD1-3E086918A4FE}" type="presOf" srcId="{486C4080-BEE9-4BD6-A969-964D74490DEA}" destId="{824CDE88-B86E-43F6-855A-6FA5B8859F68}" srcOrd="1" destOrd="0" presId="urn:microsoft.com/office/officeart/2005/8/layout/orgChart1"/>
    <dgm:cxn modelId="{6D559735-4C9E-49B5-BE82-02837C8AC274}" type="presOf" srcId="{C13FA5F6-2540-41BB-B1A3-205CB1D822A2}" destId="{3F282A3C-0DD5-4255-9565-32794B6C608C}" srcOrd="0" destOrd="0" presId="urn:microsoft.com/office/officeart/2005/8/layout/orgChart1"/>
    <dgm:cxn modelId="{CCB080AE-0CB8-433C-B774-775EF48FDCEE}" srcId="{11A24846-713F-411A-9FD0-BDE8575A71E5}" destId="{C13FA5F6-2540-41BB-B1A3-205CB1D822A2}" srcOrd="0" destOrd="0" parTransId="{CBACBCF3-E987-4FCB-A1A6-16527F56FA94}" sibTransId="{6B63716A-FDB2-4C50-8AF9-A5031776B71F}"/>
    <dgm:cxn modelId="{57F411D9-96A8-4462-93C1-D68FDA873380}" type="presOf" srcId="{0CAE1801-1810-422E-89CE-F5AF9C340E48}" destId="{A5ED2DDC-1863-4233-9E2C-94F58145B6FB}" srcOrd="0" destOrd="0" presId="urn:microsoft.com/office/officeart/2005/8/layout/orgChart1"/>
    <dgm:cxn modelId="{B4CE342A-C6DC-45A6-9EB3-715346E702FD}" type="presOf" srcId="{37446C82-A018-46AA-961D-34E7C0BC2DF8}" destId="{11846124-AEB0-49CE-B933-25F500A83600}" srcOrd="0" destOrd="0" presId="urn:microsoft.com/office/officeart/2005/8/layout/orgChart1"/>
    <dgm:cxn modelId="{AB38F11A-DEED-4E81-83C7-A615EA4A26A5}" type="presOf" srcId="{4C6BB674-6157-4F6C-9AFE-78CB355DBA66}" destId="{2CFDF0B2-F457-4FD8-AC20-BF1BBE2DF734}" srcOrd="0" destOrd="0" presId="urn:microsoft.com/office/officeart/2005/8/layout/orgChart1"/>
    <dgm:cxn modelId="{072E0AFE-3DB8-496B-B652-3FDAEB3479C8}" type="presOf" srcId="{CBACBCF3-E987-4FCB-A1A6-16527F56FA94}" destId="{36DE60BF-A227-45BC-B1DE-E5F3D35599D1}" srcOrd="0" destOrd="0" presId="urn:microsoft.com/office/officeart/2005/8/layout/orgChart1"/>
    <dgm:cxn modelId="{9A3313DF-39D1-4C11-ACD0-73ADA13AAC80}" type="presOf" srcId="{71FB33CE-EBCB-4EBA-8B1C-5A021B3C6538}" destId="{A91CD2B3-A025-4A9B-90AF-E8E6DFC4A632}" srcOrd="1" destOrd="0" presId="urn:microsoft.com/office/officeart/2005/8/layout/orgChart1"/>
    <dgm:cxn modelId="{D1F790D8-9ED1-4921-8EDB-DB68DB969ABB}" type="presOf" srcId="{175EDB13-DED9-41C0-8D7E-257A62A91EA4}" destId="{79A1B190-09E8-4D80-8578-82971136D6B4}" srcOrd="1" destOrd="0" presId="urn:microsoft.com/office/officeart/2005/8/layout/orgChart1"/>
    <dgm:cxn modelId="{C5EFC6C8-3469-4A1D-968F-75F66FB5249C}" type="presOf" srcId="{2CE16BEF-A000-4B2A-B0CB-76C496B825FE}" destId="{62DF663E-D9A4-4865-8643-ABC2A4CFC6D9}" srcOrd="0" destOrd="0" presId="urn:microsoft.com/office/officeart/2005/8/layout/orgChart1"/>
    <dgm:cxn modelId="{722A57E2-5FBA-4DA6-9AA8-6EE6F0D3C611}" type="presOf" srcId="{C13FA5F6-2540-41BB-B1A3-205CB1D822A2}" destId="{F4FEA4EB-092D-4138-8DB1-2CC5B04BCDB5}" srcOrd="1" destOrd="0" presId="urn:microsoft.com/office/officeart/2005/8/layout/orgChart1"/>
    <dgm:cxn modelId="{C2D90FC6-1827-4B50-8FD7-1FB468BCDD2E}" type="presOf" srcId="{11A24846-713F-411A-9FD0-BDE8575A71E5}" destId="{52B2C393-FF63-4107-8163-75362FCC74C8}" srcOrd="1" destOrd="0" presId="urn:microsoft.com/office/officeart/2005/8/layout/orgChart1"/>
    <dgm:cxn modelId="{69F3EE70-D022-48BD-8512-9B1F7994F567}" srcId="{0CAE1801-1810-422E-89CE-F5AF9C340E48}" destId="{F98DB504-E1E1-415A-9F26-134ED8194F08}" srcOrd="0" destOrd="0" parTransId="{F0F5AFE6-0FEA-4D9F-A3C3-65369B9EF9F1}" sibTransId="{D8974008-0A52-403C-8BEF-AAEF37FC021A}"/>
    <dgm:cxn modelId="{00484742-FB75-413B-A4DB-979F93B761BB}" srcId="{11A24846-713F-411A-9FD0-BDE8575A71E5}" destId="{4C928435-8F95-4D88-8D71-6C6F9502C9A0}" srcOrd="1" destOrd="0" parTransId="{52CFE05C-7798-46E8-B1D9-AB046483F5D8}" sibTransId="{7273D601-E357-4CAF-99BA-C049D9EF5181}"/>
    <dgm:cxn modelId="{22F477F7-49FE-4414-8D57-7E1709B9C172}" type="presOf" srcId="{A12BC8B2-EB33-40C4-BC18-E30BAAAC634C}" destId="{E607D8D3-A4CD-4837-8C42-D72A9E3C8B69}" srcOrd="0" destOrd="0" presId="urn:microsoft.com/office/officeart/2005/8/layout/orgChart1"/>
    <dgm:cxn modelId="{DD9B9A0A-98DC-49A7-B465-F7E1FEB7D517}" srcId="{4C928435-8F95-4D88-8D71-6C6F9502C9A0}" destId="{5D4D97EF-4CBD-44A4-A3C2-DB21A3EDC1F8}" srcOrd="0" destOrd="0" parTransId="{51D60672-9271-493D-B562-B6F7E1F6C006}" sibTransId="{634F9EDB-736A-45F6-9B73-FC1E3F3391F3}"/>
    <dgm:cxn modelId="{85170360-EDD7-4FF9-BA8C-8E149EE45FC6}" type="presOf" srcId="{F15A1C1F-2904-44FD-BD40-90424DFF1003}" destId="{DF2578E9-4E5F-4D36-8A19-BC87E7EEDEA6}" srcOrd="1" destOrd="0" presId="urn:microsoft.com/office/officeart/2005/8/layout/orgChart1"/>
    <dgm:cxn modelId="{FDED964E-F943-4E8A-BD9C-578C338AA4FB}" type="presOf" srcId="{9FFFB14C-8369-4473-80E1-C529E341F9AB}" destId="{D857FB90-C3B9-4DF3-BDE8-E82A8FE21C9B}" srcOrd="0" destOrd="0" presId="urn:microsoft.com/office/officeart/2005/8/layout/orgChart1"/>
    <dgm:cxn modelId="{446729F8-C1FE-4CCB-84AE-92E221C0543E}" type="presOf" srcId="{A12BC8B2-EB33-40C4-BC18-E30BAAAC634C}" destId="{90E22D5F-A650-43F1-BDA1-0643C59F67BD}" srcOrd="1" destOrd="0" presId="urn:microsoft.com/office/officeart/2005/8/layout/orgChart1"/>
    <dgm:cxn modelId="{C763A469-4B60-4C38-9973-BAC02C101114}" type="presOf" srcId="{11A24846-713F-411A-9FD0-BDE8575A71E5}" destId="{77BCDD85-6D09-44BB-B2AA-82EC5E6A6BB3}" srcOrd="0" destOrd="0" presId="urn:microsoft.com/office/officeart/2005/8/layout/orgChart1"/>
    <dgm:cxn modelId="{C9AA57BB-9158-4897-B800-2155D9A5DC65}" type="presOf" srcId="{5CBBA6A4-6BBC-4AA4-AF82-B84790EDEFDF}" destId="{C80F218A-AD00-449C-BD84-3663D81A3287}" srcOrd="0" destOrd="0" presId="urn:microsoft.com/office/officeart/2005/8/layout/orgChart1"/>
    <dgm:cxn modelId="{67A78055-E9AB-43FC-8DC9-DCF297B897D0}" srcId="{F98DB504-E1E1-415A-9F26-134ED8194F08}" destId="{6897E480-3ADB-47DE-AEEF-E062C40061A8}" srcOrd="1" destOrd="0" parTransId="{7CFEB8E3-F4D4-4320-AB7F-4AA97AF75DC7}" sibTransId="{F27B7136-EB03-42E6-970A-BBEA0A656A84}"/>
    <dgm:cxn modelId="{25343B3A-66DF-4037-AACF-BAA8A996D5D5}" srcId="{C13FA5F6-2540-41BB-B1A3-205CB1D822A2}" destId="{175EDB13-DED9-41C0-8D7E-257A62A91EA4}" srcOrd="1" destOrd="0" parTransId="{2CE16BEF-A000-4B2A-B0CB-76C496B825FE}" sibTransId="{7FB33581-D5D6-4AF7-AFC4-ECBE353610C0}"/>
    <dgm:cxn modelId="{83ED1A56-398D-4B77-B7E9-E98E78A623F3}" type="presOf" srcId="{66378705-DE43-4CC5-86F7-39BC45138758}" destId="{E4F3AAE8-43F9-4526-B965-47844CF5F1FB}" srcOrd="0" destOrd="0" presId="urn:microsoft.com/office/officeart/2005/8/layout/orgChart1"/>
    <dgm:cxn modelId="{3BD8E08A-7F45-4715-8149-0AB98BA22627}" srcId="{F98DB504-E1E1-415A-9F26-134ED8194F08}" destId="{71FB33CE-EBCB-4EBA-8B1C-5A021B3C6538}" srcOrd="0" destOrd="0" parTransId="{5CBBA6A4-6BBC-4AA4-AF82-B84790EDEFDF}" sibTransId="{0614C02C-BEF0-48B5-B583-29BE58920E76}"/>
    <dgm:cxn modelId="{BBA8A6F9-B755-4FA0-83D7-E1E6E785915D}" type="presOf" srcId="{5D4D97EF-4CBD-44A4-A3C2-DB21A3EDC1F8}" destId="{7D776F37-76F5-4662-B02E-534B757ACF02}" srcOrd="0" destOrd="0" presId="urn:microsoft.com/office/officeart/2005/8/layout/orgChart1"/>
    <dgm:cxn modelId="{0288CE9E-5C40-4B12-8FD3-249FFABF8D57}" type="presOf" srcId="{4C928435-8F95-4D88-8D71-6C6F9502C9A0}" destId="{94031642-D5EF-4E80-A42C-06F86308942B}" srcOrd="1" destOrd="0" presId="urn:microsoft.com/office/officeart/2005/8/layout/orgChart1"/>
    <dgm:cxn modelId="{E9C940F5-6D74-4D77-B922-477F588FD333}" srcId="{C13FA5F6-2540-41BB-B1A3-205CB1D822A2}" destId="{A12BC8B2-EB33-40C4-BC18-E30BAAAC634C}" srcOrd="2" destOrd="0" parTransId="{37446C82-A018-46AA-961D-34E7C0BC2DF8}" sibTransId="{CBF1E44F-4BA7-4ED2-A3C7-FC4747F41CE1}"/>
    <dgm:cxn modelId="{D5465074-C456-461D-8BD1-E5370592F23F}" srcId="{9FFFB14C-8369-4473-80E1-C529E341F9AB}" destId="{0CAE1801-1810-422E-89CE-F5AF9C340E48}" srcOrd="0" destOrd="0" parTransId="{E0725281-1148-4735-97FB-E6A224FD9F44}" sibTransId="{73E04579-B3B0-4858-8184-F74378F068B4}"/>
    <dgm:cxn modelId="{19C48508-F298-4216-920F-0F8F7F209AF4}" type="presOf" srcId="{D09EDC21-4A0A-4613-9D59-924FDCA0B8F6}" destId="{23521EA1-92D7-4CC3-8439-A2EE856FFDD8}" srcOrd="0" destOrd="0" presId="urn:microsoft.com/office/officeart/2005/8/layout/orgChart1"/>
    <dgm:cxn modelId="{5A560299-E798-4C1A-AEBE-F6EC34262405}" type="presOf" srcId="{F15A1C1F-2904-44FD-BD40-90424DFF1003}" destId="{57194371-47E2-434F-BA23-AC7B991B2CE1}" srcOrd="0" destOrd="0" presId="urn:microsoft.com/office/officeart/2005/8/layout/orgChart1"/>
    <dgm:cxn modelId="{8813A92C-1D5A-4143-8960-A1852CAADA28}" type="presOf" srcId="{6897E480-3ADB-47DE-AEEF-E062C40061A8}" destId="{AD1F063C-A182-4259-BD74-B4B7665EEC8F}" srcOrd="0" destOrd="0" presId="urn:microsoft.com/office/officeart/2005/8/layout/orgChart1"/>
    <dgm:cxn modelId="{83D88003-01E6-4A9C-971F-744865B8A0BB}" type="presOf" srcId="{51D60672-9271-493D-B562-B6F7E1F6C006}" destId="{A2E1521D-73D2-4041-BA05-363F560DAF99}" srcOrd="0" destOrd="0" presId="urn:microsoft.com/office/officeart/2005/8/layout/orgChart1"/>
    <dgm:cxn modelId="{A216DB31-296A-45FA-B6E0-1D895E3C8F14}" srcId="{4C928435-8F95-4D88-8D71-6C6F9502C9A0}" destId="{D09EDC21-4A0A-4613-9D59-924FDCA0B8F6}" srcOrd="1" destOrd="0" parTransId="{0110DEF1-969E-485C-9095-D2FA30C792F6}" sibTransId="{62442225-5CD9-4AF7-864A-7841F91F303D}"/>
    <dgm:cxn modelId="{8186EBD9-727F-438C-ABD8-4442450C773D}" type="presOf" srcId="{52CFE05C-7798-46E8-B1D9-AB046483F5D8}" destId="{F2D7B713-219B-47CB-9332-575A3AEC7762}" srcOrd="0" destOrd="0" presId="urn:microsoft.com/office/officeart/2005/8/layout/orgChart1"/>
    <dgm:cxn modelId="{DF1524CD-B296-4B1C-A719-1B7F60C8641F}" type="presOf" srcId="{30282AA4-27B7-41A4-A4E9-8AE13F3E019D}" destId="{896E26FD-5530-4FE6-B98E-0DFA13645547}" srcOrd="0" destOrd="0" presId="urn:microsoft.com/office/officeart/2005/8/layout/orgChart1"/>
    <dgm:cxn modelId="{5C5D63DE-BF15-45F5-BE22-633D5D0E795E}" type="presOf" srcId="{5D4D97EF-4CBD-44A4-A3C2-DB21A3EDC1F8}" destId="{E7C412D1-B0AC-4EEF-9BC4-533CF617EDC2}" srcOrd="1" destOrd="0" presId="urn:microsoft.com/office/officeart/2005/8/layout/orgChart1"/>
    <dgm:cxn modelId="{9D025739-4238-40D5-907D-66D08525BAF3}" type="presOf" srcId="{8310FEB2-0E8F-4A99-A2CC-B871F804FF26}" destId="{69386811-AF35-4A80-AF93-CD0D815D35E3}" srcOrd="0" destOrd="0" presId="urn:microsoft.com/office/officeart/2005/8/layout/orgChart1"/>
    <dgm:cxn modelId="{3FA223D2-30F2-4746-91B2-909818DCA3A2}" type="presOf" srcId="{D09EDC21-4A0A-4613-9D59-924FDCA0B8F6}" destId="{7B2F1B59-4D48-45CD-9286-687E83EDF7B3}" srcOrd="1" destOrd="0" presId="urn:microsoft.com/office/officeart/2005/8/layout/orgChart1"/>
    <dgm:cxn modelId="{94EE58E4-1422-46FB-93E7-AB32C6FB09A0}" type="presOf" srcId="{F0F5AFE6-0FEA-4D9F-A3C3-65369B9EF9F1}" destId="{80E4ED31-0211-4FF2-8056-446D6425F3BF}" srcOrd="0" destOrd="0" presId="urn:microsoft.com/office/officeart/2005/8/layout/orgChart1"/>
    <dgm:cxn modelId="{A6189FBE-ACCF-404C-BC3F-C46440696664}" type="presOf" srcId="{66378705-DE43-4CC5-86F7-39BC45138758}" destId="{7BA05E37-A483-41D1-B8C4-DA340AFBAAC7}" srcOrd="1" destOrd="0" presId="urn:microsoft.com/office/officeart/2005/8/layout/orgChart1"/>
    <dgm:cxn modelId="{A343051D-B64D-47E3-B93B-0B5B9F31FA78}" srcId="{C13FA5F6-2540-41BB-B1A3-205CB1D822A2}" destId="{486C4080-BEE9-4BD6-A969-964D74490DEA}" srcOrd="0" destOrd="0" parTransId="{562839C2-E3B1-4F56-9209-9856EB8674C7}" sibTransId="{30456DFF-A3BB-484B-A547-D962ABE50F9F}"/>
    <dgm:cxn modelId="{01E5CEDB-7BFA-4498-BB50-F50D44C2B973}" type="presOf" srcId="{6897E480-3ADB-47DE-AEEF-E062C40061A8}" destId="{0022870B-0EC8-46E9-BB44-0A9C2082FE2D}" srcOrd="1" destOrd="0" presId="urn:microsoft.com/office/officeart/2005/8/layout/orgChart1"/>
    <dgm:cxn modelId="{B6F751DD-663A-4255-80A0-7815FFB94480}" type="presOf" srcId="{486C4080-BEE9-4BD6-A969-964D74490DEA}" destId="{82674249-4018-4DE1-98C0-DF8903CC5070}" srcOrd="0" destOrd="0" presId="urn:microsoft.com/office/officeart/2005/8/layout/orgChart1"/>
    <dgm:cxn modelId="{A44A91F4-87D9-4721-91C5-1BD4C4FE3A2D}" srcId="{F98DB504-E1E1-415A-9F26-134ED8194F08}" destId="{F15A1C1F-2904-44FD-BD40-90424DFF1003}" srcOrd="2" destOrd="0" parTransId="{D65456C4-B724-4519-9EF8-EC006063FF46}" sibTransId="{9FDFB007-4F64-40A2-96CC-C62D033A1DF0}"/>
    <dgm:cxn modelId="{51554700-B84F-459F-8BB8-B695A12F5747}" type="presOf" srcId="{DBF3701F-E07A-4EF6-9DBD-E297148E6875}" destId="{2E96DDE3-A40C-46CD-B7F4-9BD9B3E8A8A5}" srcOrd="1" destOrd="0" presId="urn:microsoft.com/office/officeart/2005/8/layout/orgChart1"/>
    <dgm:cxn modelId="{6A27D856-666E-4474-828C-409A9E8EC533}" type="presOf" srcId="{DBF3701F-E07A-4EF6-9DBD-E297148E6875}" destId="{26FD1DDE-D5A6-4404-A38B-D390BF12E0CC}" srcOrd="0" destOrd="0" presId="urn:microsoft.com/office/officeart/2005/8/layout/orgChart1"/>
    <dgm:cxn modelId="{4DF117CF-8C2B-4461-B2C5-1F58BEFD56E6}" type="presOf" srcId="{175EDB13-DED9-41C0-8D7E-257A62A91EA4}" destId="{531FC200-8D40-4439-9DC0-9D1C13B43B31}" srcOrd="0" destOrd="0" presId="urn:microsoft.com/office/officeart/2005/8/layout/orgChart1"/>
    <dgm:cxn modelId="{C1C961DD-FA11-4BE6-AE94-6B440A82202D}" type="presParOf" srcId="{D857FB90-C3B9-4DF3-BDE8-E82A8FE21C9B}" destId="{B8156376-7A60-4D5D-A868-259AFCB9B18C}" srcOrd="0" destOrd="0" presId="urn:microsoft.com/office/officeart/2005/8/layout/orgChart1"/>
    <dgm:cxn modelId="{331EE038-2E43-4B26-A600-53CEF731C8DF}" type="presParOf" srcId="{B8156376-7A60-4D5D-A868-259AFCB9B18C}" destId="{DB9D74A2-53BF-4BF8-83F3-C483CC381E72}" srcOrd="0" destOrd="0" presId="urn:microsoft.com/office/officeart/2005/8/layout/orgChart1"/>
    <dgm:cxn modelId="{731726BA-7122-4A0B-9C20-6E4089A54450}" type="presParOf" srcId="{DB9D74A2-53BF-4BF8-83F3-C483CC381E72}" destId="{A5ED2DDC-1863-4233-9E2C-94F58145B6FB}" srcOrd="0" destOrd="0" presId="urn:microsoft.com/office/officeart/2005/8/layout/orgChart1"/>
    <dgm:cxn modelId="{4D9565EC-180F-4EFA-A468-FB927E9E4A09}" type="presParOf" srcId="{DB9D74A2-53BF-4BF8-83F3-C483CC381E72}" destId="{E11C0762-7F13-4216-9D4F-AE8DC7F2A486}" srcOrd="1" destOrd="0" presId="urn:microsoft.com/office/officeart/2005/8/layout/orgChart1"/>
    <dgm:cxn modelId="{62711D1B-E511-4DDA-B003-FEC403474DCD}" type="presParOf" srcId="{B8156376-7A60-4D5D-A868-259AFCB9B18C}" destId="{9EADFD86-5A15-4D23-AD68-ADC1FE095FF8}" srcOrd="1" destOrd="0" presId="urn:microsoft.com/office/officeart/2005/8/layout/orgChart1"/>
    <dgm:cxn modelId="{5DDA7194-376A-458A-968F-0ADCFC57FAB4}" type="presParOf" srcId="{B8156376-7A60-4D5D-A868-259AFCB9B18C}" destId="{41276A9F-55FB-4FE6-8830-0BB27C8C3622}" srcOrd="2" destOrd="0" presId="urn:microsoft.com/office/officeart/2005/8/layout/orgChart1"/>
    <dgm:cxn modelId="{83B7ADAC-AE89-4498-8DB8-CC60A3E218D3}" type="presParOf" srcId="{41276A9F-55FB-4FE6-8830-0BB27C8C3622}" destId="{80E4ED31-0211-4FF2-8056-446D6425F3BF}" srcOrd="0" destOrd="0" presId="urn:microsoft.com/office/officeart/2005/8/layout/orgChart1"/>
    <dgm:cxn modelId="{91C03FD2-C9F9-4DE7-8AC3-02D6D0A90A13}" type="presParOf" srcId="{41276A9F-55FB-4FE6-8830-0BB27C8C3622}" destId="{3C33E06D-2E9F-441A-8840-720DD0D7890B}" srcOrd="1" destOrd="0" presId="urn:microsoft.com/office/officeart/2005/8/layout/orgChart1"/>
    <dgm:cxn modelId="{0267159B-6839-4085-8A08-7C143735B6D1}" type="presParOf" srcId="{3C33E06D-2E9F-441A-8840-720DD0D7890B}" destId="{A11502B3-CABC-43F6-ACB8-9C06BEFA92BD}" srcOrd="0" destOrd="0" presId="urn:microsoft.com/office/officeart/2005/8/layout/orgChart1"/>
    <dgm:cxn modelId="{E7565D8C-7F0A-4F88-9E13-BBF79EA4E435}" type="presParOf" srcId="{A11502B3-CABC-43F6-ACB8-9C06BEFA92BD}" destId="{28E63C4F-9D4D-4A1D-8F0B-946E5B6A48DE}" srcOrd="0" destOrd="0" presId="urn:microsoft.com/office/officeart/2005/8/layout/orgChart1"/>
    <dgm:cxn modelId="{657336BA-788D-40D4-8083-776E9B96C610}" type="presParOf" srcId="{A11502B3-CABC-43F6-ACB8-9C06BEFA92BD}" destId="{58F0E9C4-BE01-41DA-A8EC-26AF34D9856F}" srcOrd="1" destOrd="0" presId="urn:microsoft.com/office/officeart/2005/8/layout/orgChart1"/>
    <dgm:cxn modelId="{609F6E86-E11F-4E5B-81CB-CCE4934C50A2}" type="presParOf" srcId="{3C33E06D-2E9F-441A-8840-720DD0D7890B}" destId="{747DF96F-636C-413B-90EA-A48DFD2B0436}" srcOrd="1" destOrd="0" presId="urn:microsoft.com/office/officeart/2005/8/layout/orgChart1"/>
    <dgm:cxn modelId="{A62DF485-493D-437B-B1EB-AF8DD10F9E02}" type="presParOf" srcId="{3C33E06D-2E9F-441A-8840-720DD0D7890B}" destId="{D14EB90A-2DE2-45ED-8595-A0346F684648}" srcOrd="2" destOrd="0" presId="urn:microsoft.com/office/officeart/2005/8/layout/orgChart1"/>
    <dgm:cxn modelId="{E7584448-47F0-4D54-80FA-DDA465FA7A3E}" type="presParOf" srcId="{D14EB90A-2DE2-45ED-8595-A0346F684648}" destId="{C80F218A-AD00-449C-BD84-3663D81A3287}" srcOrd="0" destOrd="0" presId="urn:microsoft.com/office/officeart/2005/8/layout/orgChart1"/>
    <dgm:cxn modelId="{148CDF3F-4D03-41AC-8352-37D3D2C407EF}" type="presParOf" srcId="{D14EB90A-2DE2-45ED-8595-A0346F684648}" destId="{E7AD2E64-9F56-4495-9EFB-7B53851F8F5D}" srcOrd="1" destOrd="0" presId="urn:microsoft.com/office/officeart/2005/8/layout/orgChart1"/>
    <dgm:cxn modelId="{E7AB0BA3-3DC2-41C7-9F69-54CC91517DC4}" type="presParOf" srcId="{E7AD2E64-9F56-4495-9EFB-7B53851F8F5D}" destId="{5B70AF65-CE0D-48A3-9B72-5D24D8BDA5AD}" srcOrd="0" destOrd="0" presId="urn:microsoft.com/office/officeart/2005/8/layout/orgChart1"/>
    <dgm:cxn modelId="{B67F8EFE-F2BC-445D-98F5-AE08008976D3}" type="presParOf" srcId="{5B70AF65-CE0D-48A3-9B72-5D24D8BDA5AD}" destId="{E8DA6B1E-0C64-4F3F-9871-8B945DD6A1A0}" srcOrd="0" destOrd="0" presId="urn:microsoft.com/office/officeart/2005/8/layout/orgChart1"/>
    <dgm:cxn modelId="{D11D46E0-D98C-4607-AC35-78A7B969708D}" type="presParOf" srcId="{5B70AF65-CE0D-48A3-9B72-5D24D8BDA5AD}" destId="{A91CD2B3-A025-4A9B-90AF-E8E6DFC4A632}" srcOrd="1" destOrd="0" presId="urn:microsoft.com/office/officeart/2005/8/layout/orgChart1"/>
    <dgm:cxn modelId="{2C55BA76-4B9D-4A07-B032-C9460AC87F3A}" type="presParOf" srcId="{E7AD2E64-9F56-4495-9EFB-7B53851F8F5D}" destId="{CDF79E55-7474-40F3-81F8-3D8C1F4D6BE6}" srcOrd="1" destOrd="0" presId="urn:microsoft.com/office/officeart/2005/8/layout/orgChart1"/>
    <dgm:cxn modelId="{3502595A-DDE7-46C6-98C7-9017545E238E}" type="presParOf" srcId="{E7AD2E64-9F56-4495-9EFB-7B53851F8F5D}" destId="{9D37EE3B-7042-459D-B57F-46CE9A6373E4}" srcOrd="2" destOrd="0" presId="urn:microsoft.com/office/officeart/2005/8/layout/orgChart1"/>
    <dgm:cxn modelId="{47EA0F22-FC6E-4F34-A6B7-100B7439E259}" type="presParOf" srcId="{D14EB90A-2DE2-45ED-8595-A0346F684648}" destId="{625B4FAB-2050-430F-BFB5-C5612B3F7D67}" srcOrd="2" destOrd="0" presId="urn:microsoft.com/office/officeart/2005/8/layout/orgChart1"/>
    <dgm:cxn modelId="{E3E8BA3A-B9E5-4FF8-9CD9-3F8B502B68E7}" type="presParOf" srcId="{D14EB90A-2DE2-45ED-8595-A0346F684648}" destId="{0F6DC8AB-A7ED-4FBA-A016-32A4280A09A9}" srcOrd="3" destOrd="0" presId="urn:microsoft.com/office/officeart/2005/8/layout/orgChart1"/>
    <dgm:cxn modelId="{F877B1A2-B26B-4C9D-9E45-8496D2E7B533}" type="presParOf" srcId="{0F6DC8AB-A7ED-4FBA-A016-32A4280A09A9}" destId="{E0F25E2A-199B-4FFD-B406-C848D6B893B5}" srcOrd="0" destOrd="0" presId="urn:microsoft.com/office/officeart/2005/8/layout/orgChart1"/>
    <dgm:cxn modelId="{EFAED997-0247-42B7-B3B8-58650585CB65}" type="presParOf" srcId="{E0F25E2A-199B-4FFD-B406-C848D6B893B5}" destId="{AD1F063C-A182-4259-BD74-B4B7665EEC8F}" srcOrd="0" destOrd="0" presId="urn:microsoft.com/office/officeart/2005/8/layout/orgChart1"/>
    <dgm:cxn modelId="{0E5EBE8C-1F78-4466-BB80-51EBB5EEC647}" type="presParOf" srcId="{E0F25E2A-199B-4FFD-B406-C848D6B893B5}" destId="{0022870B-0EC8-46E9-BB44-0A9C2082FE2D}" srcOrd="1" destOrd="0" presId="urn:microsoft.com/office/officeart/2005/8/layout/orgChart1"/>
    <dgm:cxn modelId="{EEA7F64B-F50C-450B-A12C-FA51687993AF}" type="presParOf" srcId="{0F6DC8AB-A7ED-4FBA-A016-32A4280A09A9}" destId="{4C600DE5-56F9-44F6-A83A-5759960D80A3}" srcOrd="1" destOrd="0" presId="urn:microsoft.com/office/officeart/2005/8/layout/orgChart1"/>
    <dgm:cxn modelId="{3E7556B1-282D-49E9-9C9F-F49057F7668F}" type="presParOf" srcId="{0F6DC8AB-A7ED-4FBA-A016-32A4280A09A9}" destId="{B34BC678-48EB-42FA-A80A-D12E5697C1A5}" srcOrd="2" destOrd="0" presId="urn:microsoft.com/office/officeart/2005/8/layout/orgChart1"/>
    <dgm:cxn modelId="{04FBEC18-ECE3-4F02-AA6B-BAE2B176EFD8}" type="presParOf" srcId="{D14EB90A-2DE2-45ED-8595-A0346F684648}" destId="{5D941869-4EC1-4385-9CDA-7B20DE7D7F3C}" srcOrd="4" destOrd="0" presId="urn:microsoft.com/office/officeart/2005/8/layout/orgChart1"/>
    <dgm:cxn modelId="{F0BFF369-EABD-4927-834E-E0C932502CAA}" type="presParOf" srcId="{D14EB90A-2DE2-45ED-8595-A0346F684648}" destId="{AAA54118-2829-44EE-B734-9C89CC59DA15}" srcOrd="5" destOrd="0" presId="urn:microsoft.com/office/officeart/2005/8/layout/orgChart1"/>
    <dgm:cxn modelId="{F6E0ABA2-1228-483A-8B29-CC165E3A150D}" type="presParOf" srcId="{AAA54118-2829-44EE-B734-9C89CC59DA15}" destId="{9D781DB7-1C17-4E28-8578-41EB07FCEF9D}" srcOrd="0" destOrd="0" presId="urn:microsoft.com/office/officeart/2005/8/layout/orgChart1"/>
    <dgm:cxn modelId="{5C72151C-A50F-46BE-BD6B-5FE678B51A63}" type="presParOf" srcId="{9D781DB7-1C17-4E28-8578-41EB07FCEF9D}" destId="{57194371-47E2-434F-BA23-AC7B991B2CE1}" srcOrd="0" destOrd="0" presId="urn:microsoft.com/office/officeart/2005/8/layout/orgChart1"/>
    <dgm:cxn modelId="{E8B2A060-C8FC-4BCB-AE5C-38EE13943DD8}" type="presParOf" srcId="{9D781DB7-1C17-4E28-8578-41EB07FCEF9D}" destId="{DF2578E9-4E5F-4D36-8A19-BC87E7EEDEA6}" srcOrd="1" destOrd="0" presId="urn:microsoft.com/office/officeart/2005/8/layout/orgChart1"/>
    <dgm:cxn modelId="{BC12C218-E9DC-47DC-BE7E-64866F491FBE}" type="presParOf" srcId="{AAA54118-2829-44EE-B734-9C89CC59DA15}" destId="{DC1289DE-F087-4301-9583-4EE9D319EDAE}" srcOrd="1" destOrd="0" presId="urn:microsoft.com/office/officeart/2005/8/layout/orgChart1"/>
    <dgm:cxn modelId="{562FB74B-485B-4026-A4AB-68A1D687BB73}" type="presParOf" srcId="{AAA54118-2829-44EE-B734-9C89CC59DA15}" destId="{95A210CE-0662-4340-9660-19CEB4FEF37C}" srcOrd="2" destOrd="0" presId="urn:microsoft.com/office/officeart/2005/8/layout/orgChart1"/>
    <dgm:cxn modelId="{5EBAC622-31F5-4361-85B0-23CD1F921F6F}" type="presParOf" srcId="{41276A9F-55FB-4FE6-8830-0BB27C8C3622}" destId="{896E26FD-5530-4FE6-B98E-0DFA13645547}" srcOrd="2" destOrd="0" presId="urn:microsoft.com/office/officeart/2005/8/layout/orgChart1"/>
    <dgm:cxn modelId="{FDB191CA-1AFC-45CC-9A83-5FC9DD106114}" type="presParOf" srcId="{41276A9F-55FB-4FE6-8830-0BB27C8C3622}" destId="{1B439B88-F83F-456D-946F-A811572E0F0B}" srcOrd="3" destOrd="0" presId="urn:microsoft.com/office/officeart/2005/8/layout/orgChart1"/>
    <dgm:cxn modelId="{542109F3-2478-401B-AAC6-F48948FDB09B}" type="presParOf" srcId="{1B439B88-F83F-456D-946F-A811572E0F0B}" destId="{E8C00792-1145-40F8-AB5F-A430616B5A7A}" srcOrd="0" destOrd="0" presId="urn:microsoft.com/office/officeart/2005/8/layout/orgChart1"/>
    <dgm:cxn modelId="{BF0E27A5-3F13-4900-B373-F4ACEDFCB6F7}" type="presParOf" srcId="{E8C00792-1145-40F8-AB5F-A430616B5A7A}" destId="{77BCDD85-6D09-44BB-B2AA-82EC5E6A6BB3}" srcOrd="0" destOrd="0" presId="urn:microsoft.com/office/officeart/2005/8/layout/orgChart1"/>
    <dgm:cxn modelId="{7B8B9C25-52F1-42FB-9C27-0210C3EB64F2}" type="presParOf" srcId="{E8C00792-1145-40F8-AB5F-A430616B5A7A}" destId="{52B2C393-FF63-4107-8163-75362FCC74C8}" srcOrd="1" destOrd="0" presId="urn:microsoft.com/office/officeart/2005/8/layout/orgChart1"/>
    <dgm:cxn modelId="{636588B3-197A-4BF5-A569-E742EA9C4F41}" type="presParOf" srcId="{1B439B88-F83F-456D-946F-A811572E0F0B}" destId="{B36FD715-0F54-4441-AE55-0A123509143C}" srcOrd="1" destOrd="0" presId="urn:microsoft.com/office/officeart/2005/8/layout/orgChart1"/>
    <dgm:cxn modelId="{0C1F4FAF-098A-44B9-816E-652892CC3F7D}" type="presParOf" srcId="{1B439B88-F83F-456D-946F-A811572E0F0B}" destId="{25A3500B-4461-45D0-9107-E184FEB79E78}" srcOrd="2" destOrd="0" presId="urn:microsoft.com/office/officeart/2005/8/layout/orgChart1"/>
    <dgm:cxn modelId="{E2076EFA-1D5F-43A8-821B-2DD00FAB81FB}" type="presParOf" srcId="{25A3500B-4461-45D0-9107-E184FEB79E78}" destId="{36DE60BF-A227-45BC-B1DE-E5F3D35599D1}" srcOrd="0" destOrd="0" presId="urn:microsoft.com/office/officeart/2005/8/layout/orgChart1"/>
    <dgm:cxn modelId="{97BA3F57-A9D7-4D1E-AEF6-80F61C007F36}" type="presParOf" srcId="{25A3500B-4461-45D0-9107-E184FEB79E78}" destId="{F6CC45E9-F141-4095-AD6C-E2A77FF13835}" srcOrd="1" destOrd="0" presId="urn:microsoft.com/office/officeart/2005/8/layout/orgChart1"/>
    <dgm:cxn modelId="{3FFC6562-EDDB-4973-940A-1FB8C5FA015C}" type="presParOf" srcId="{F6CC45E9-F141-4095-AD6C-E2A77FF13835}" destId="{F4A2A193-641A-4A55-8C5A-118C3ADD24D4}" srcOrd="0" destOrd="0" presId="urn:microsoft.com/office/officeart/2005/8/layout/orgChart1"/>
    <dgm:cxn modelId="{D66BAF04-9729-4BA6-B9FA-7FA722B7FA82}" type="presParOf" srcId="{F4A2A193-641A-4A55-8C5A-118C3ADD24D4}" destId="{3F282A3C-0DD5-4255-9565-32794B6C608C}" srcOrd="0" destOrd="0" presId="urn:microsoft.com/office/officeart/2005/8/layout/orgChart1"/>
    <dgm:cxn modelId="{33DA0A88-11A0-461A-BEB1-D6A0867913E7}" type="presParOf" srcId="{F4A2A193-641A-4A55-8C5A-118C3ADD24D4}" destId="{F4FEA4EB-092D-4138-8DB1-2CC5B04BCDB5}" srcOrd="1" destOrd="0" presId="urn:microsoft.com/office/officeart/2005/8/layout/orgChart1"/>
    <dgm:cxn modelId="{40442929-22FC-4B13-A8AB-E4F604CDD3ED}" type="presParOf" srcId="{F6CC45E9-F141-4095-AD6C-E2A77FF13835}" destId="{FFB726B2-BAAA-4435-8A30-FE97401849F5}" srcOrd="1" destOrd="0" presId="urn:microsoft.com/office/officeart/2005/8/layout/orgChart1"/>
    <dgm:cxn modelId="{F7C78B6D-A662-4C96-B306-6776B0D7E3BC}" type="presParOf" srcId="{F6CC45E9-F141-4095-AD6C-E2A77FF13835}" destId="{069E2A38-99EF-4D81-B5DF-D8287ACD7497}" srcOrd="2" destOrd="0" presId="urn:microsoft.com/office/officeart/2005/8/layout/orgChart1"/>
    <dgm:cxn modelId="{404DB77A-831A-499C-AAA3-94D61FC91E03}" type="presParOf" srcId="{069E2A38-99EF-4D81-B5DF-D8287ACD7497}" destId="{8712FB7A-01FD-4485-9513-571007859292}" srcOrd="0" destOrd="0" presId="urn:microsoft.com/office/officeart/2005/8/layout/orgChart1"/>
    <dgm:cxn modelId="{45063888-ACD4-4E45-BE2C-112D940B0C81}" type="presParOf" srcId="{069E2A38-99EF-4D81-B5DF-D8287ACD7497}" destId="{B8F06D7B-31D9-4198-8D16-54B7657734FA}" srcOrd="1" destOrd="0" presId="urn:microsoft.com/office/officeart/2005/8/layout/orgChart1"/>
    <dgm:cxn modelId="{71C769F0-1935-4FAE-ADC1-CF56F3FE2978}" type="presParOf" srcId="{B8F06D7B-31D9-4198-8D16-54B7657734FA}" destId="{237BBDED-DDAC-4B82-8765-E5635729A789}" srcOrd="0" destOrd="0" presId="urn:microsoft.com/office/officeart/2005/8/layout/orgChart1"/>
    <dgm:cxn modelId="{BDA5248B-2714-4662-93E0-63B0B157CD3A}" type="presParOf" srcId="{237BBDED-DDAC-4B82-8765-E5635729A789}" destId="{82674249-4018-4DE1-98C0-DF8903CC5070}" srcOrd="0" destOrd="0" presId="urn:microsoft.com/office/officeart/2005/8/layout/orgChart1"/>
    <dgm:cxn modelId="{C76532B9-EA4D-4330-B18B-D677159017AF}" type="presParOf" srcId="{237BBDED-DDAC-4B82-8765-E5635729A789}" destId="{824CDE88-B86E-43F6-855A-6FA5B8859F68}" srcOrd="1" destOrd="0" presId="urn:microsoft.com/office/officeart/2005/8/layout/orgChart1"/>
    <dgm:cxn modelId="{E6784204-4037-40A6-8F1B-6C5A133417E3}" type="presParOf" srcId="{B8F06D7B-31D9-4198-8D16-54B7657734FA}" destId="{DFB34F48-A5C5-4A86-979D-844E16F3488B}" srcOrd="1" destOrd="0" presId="urn:microsoft.com/office/officeart/2005/8/layout/orgChart1"/>
    <dgm:cxn modelId="{E193849A-0763-483C-878E-22F57DD13ABF}" type="presParOf" srcId="{B8F06D7B-31D9-4198-8D16-54B7657734FA}" destId="{719F4858-92DD-401F-9582-7D18274A28A2}" srcOrd="2" destOrd="0" presId="urn:microsoft.com/office/officeart/2005/8/layout/orgChart1"/>
    <dgm:cxn modelId="{8DA3E712-85F7-4117-A094-D9C279621CFE}" type="presParOf" srcId="{069E2A38-99EF-4D81-B5DF-D8287ACD7497}" destId="{62DF663E-D9A4-4865-8643-ABC2A4CFC6D9}" srcOrd="2" destOrd="0" presId="urn:microsoft.com/office/officeart/2005/8/layout/orgChart1"/>
    <dgm:cxn modelId="{53AC7676-1630-4047-AA4C-C3F00EDD647A}" type="presParOf" srcId="{069E2A38-99EF-4D81-B5DF-D8287ACD7497}" destId="{9612DE47-8CFF-4CDF-86E4-A03F218883B1}" srcOrd="3" destOrd="0" presId="urn:microsoft.com/office/officeart/2005/8/layout/orgChart1"/>
    <dgm:cxn modelId="{B8193945-8001-40B0-95EC-79B9EC188E79}" type="presParOf" srcId="{9612DE47-8CFF-4CDF-86E4-A03F218883B1}" destId="{D8E48AE2-D1FB-4004-A313-3D0E299F5A56}" srcOrd="0" destOrd="0" presId="urn:microsoft.com/office/officeart/2005/8/layout/orgChart1"/>
    <dgm:cxn modelId="{787F3926-1BE9-4ED8-ABB6-A42093F67900}" type="presParOf" srcId="{D8E48AE2-D1FB-4004-A313-3D0E299F5A56}" destId="{531FC200-8D40-4439-9DC0-9D1C13B43B31}" srcOrd="0" destOrd="0" presId="urn:microsoft.com/office/officeart/2005/8/layout/orgChart1"/>
    <dgm:cxn modelId="{1AE36FA9-2F6D-44C2-9915-C076893CDC05}" type="presParOf" srcId="{D8E48AE2-D1FB-4004-A313-3D0E299F5A56}" destId="{79A1B190-09E8-4D80-8578-82971136D6B4}" srcOrd="1" destOrd="0" presId="urn:microsoft.com/office/officeart/2005/8/layout/orgChart1"/>
    <dgm:cxn modelId="{78FA6CEA-947A-4F09-BFF2-3D9AE447F612}" type="presParOf" srcId="{9612DE47-8CFF-4CDF-86E4-A03F218883B1}" destId="{9A41B8C9-BC0B-4740-9A77-BE338A6213CF}" srcOrd="1" destOrd="0" presId="urn:microsoft.com/office/officeart/2005/8/layout/orgChart1"/>
    <dgm:cxn modelId="{F793767D-42CF-4AB1-BC47-F96AA6DAF2BB}" type="presParOf" srcId="{9612DE47-8CFF-4CDF-86E4-A03F218883B1}" destId="{17277A2B-4A16-424B-A951-6C399B5BC6DA}" srcOrd="2" destOrd="0" presId="urn:microsoft.com/office/officeart/2005/8/layout/orgChart1"/>
    <dgm:cxn modelId="{31F766A9-FDB6-441A-AC30-E2512F90DC86}" type="presParOf" srcId="{069E2A38-99EF-4D81-B5DF-D8287ACD7497}" destId="{11846124-AEB0-49CE-B933-25F500A83600}" srcOrd="4" destOrd="0" presId="urn:microsoft.com/office/officeart/2005/8/layout/orgChart1"/>
    <dgm:cxn modelId="{1B2EDCD7-1C1A-4980-89BE-32B3DA279884}" type="presParOf" srcId="{069E2A38-99EF-4D81-B5DF-D8287ACD7497}" destId="{59CB8C83-E87A-4D31-9B1A-6CEE49F49AB9}" srcOrd="5" destOrd="0" presId="urn:microsoft.com/office/officeart/2005/8/layout/orgChart1"/>
    <dgm:cxn modelId="{4A72E668-DFC8-49F1-903E-C658116C3657}" type="presParOf" srcId="{59CB8C83-E87A-4D31-9B1A-6CEE49F49AB9}" destId="{6DF19CE8-E262-41C0-9277-E4548F4F9650}" srcOrd="0" destOrd="0" presId="urn:microsoft.com/office/officeart/2005/8/layout/orgChart1"/>
    <dgm:cxn modelId="{2C704057-E85D-4096-BB76-6D679B72F40A}" type="presParOf" srcId="{6DF19CE8-E262-41C0-9277-E4548F4F9650}" destId="{E607D8D3-A4CD-4837-8C42-D72A9E3C8B69}" srcOrd="0" destOrd="0" presId="urn:microsoft.com/office/officeart/2005/8/layout/orgChart1"/>
    <dgm:cxn modelId="{857F1798-4203-4BFC-90F3-428F321B36C5}" type="presParOf" srcId="{6DF19CE8-E262-41C0-9277-E4548F4F9650}" destId="{90E22D5F-A650-43F1-BDA1-0643C59F67BD}" srcOrd="1" destOrd="0" presId="urn:microsoft.com/office/officeart/2005/8/layout/orgChart1"/>
    <dgm:cxn modelId="{D282124D-5BFA-4232-AD7B-77A5DD1646AE}" type="presParOf" srcId="{59CB8C83-E87A-4D31-9B1A-6CEE49F49AB9}" destId="{165F1AE3-5274-40B7-9673-65D5555E40E4}" srcOrd="1" destOrd="0" presId="urn:microsoft.com/office/officeart/2005/8/layout/orgChart1"/>
    <dgm:cxn modelId="{E9B0C43C-9791-45AD-8F60-22356053888A}" type="presParOf" srcId="{59CB8C83-E87A-4D31-9B1A-6CEE49F49AB9}" destId="{E5D069A6-6967-422C-A340-3906C47BE5F0}" srcOrd="2" destOrd="0" presId="urn:microsoft.com/office/officeart/2005/8/layout/orgChart1"/>
    <dgm:cxn modelId="{B50D013C-DF56-4526-81FE-450FBE7D2B71}" type="presParOf" srcId="{069E2A38-99EF-4D81-B5DF-D8287ACD7497}" destId="{69386811-AF35-4A80-AF93-CD0D815D35E3}" srcOrd="6" destOrd="0" presId="urn:microsoft.com/office/officeart/2005/8/layout/orgChart1"/>
    <dgm:cxn modelId="{87B6CCD6-1BCE-4DCF-AF75-4EDFE4D6CC9D}" type="presParOf" srcId="{069E2A38-99EF-4D81-B5DF-D8287ACD7497}" destId="{33C695CF-A611-4952-ABE1-8AB3741CE210}" srcOrd="7" destOrd="0" presId="urn:microsoft.com/office/officeart/2005/8/layout/orgChart1"/>
    <dgm:cxn modelId="{6A185B6B-33F2-445E-995B-BD8B39ABC76C}" type="presParOf" srcId="{33C695CF-A611-4952-ABE1-8AB3741CE210}" destId="{F08DE75B-CB36-4FBB-A10D-34805DAF362A}" srcOrd="0" destOrd="0" presId="urn:microsoft.com/office/officeart/2005/8/layout/orgChart1"/>
    <dgm:cxn modelId="{E2376910-5033-4573-9606-C06925766DA3}" type="presParOf" srcId="{F08DE75B-CB36-4FBB-A10D-34805DAF362A}" destId="{26FD1DDE-D5A6-4404-A38B-D390BF12E0CC}" srcOrd="0" destOrd="0" presId="urn:microsoft.com/office/officeart/2005/8/layout/orgChart1"/>
    <dgm:cxn modelId="{B9E2AF1C-80E9-45D2-B033-2A129EC817A5}" type="presParOf" srcId="{F08DE75B-CB36-4FBB-A10D-34805DAF362A}" destId="{2E96DDE3-A40C-46CD-B7F4-9BD9B3E8A8A5}" srcOrd="1" destOrd="0" presId="urn:microsoft.com/office/officeart/2005/8/layout/orgChart1"/>
    <dgm:cxn modelId="{9D2FC3FF-F61B-4B71-B1ED-ABC94823CB9C}" type="presParOf" srcId="{33C695CF-A611-4952-ABE1-8AB3741CE210}" destId="{9A517F29-4592-4382-B53F-D6A5207C3B1D}" srcOrd="1" destOrd="0" presId="urn:microsoft.com/office/officeart/2005/8/layout/orgChart1"/>
    <dgm:cxn modelId="{B7B31419-0B79-4F19-9570-CCC235BBBF7F}" type="presParOf" srcId="{33C695CF-A611-4952-ABE1-8AB3741CE210}" destId="{729F2B28-1351-4C9A-A15D-92CDB1C25338}" srcOrd="2" destOrd="0" presId="urn:microsoft.com/office/officeart/2005/8/layout/orgChart1"/>
    <dgm:cxn modelId="{B14C780B-FF68-4219-8128-CDC04E705FDD}" type="presParOf" srcId="{25A3500B-4461-45D0-9107-E184FEB79E78}" destId="{F2D7B713-219B-47CB-9332-575A3AEC7762}" srcOrd="2" destOrd="0" presId="urn:microsoft.com/office/officeart/2005/8/layout/orgChart1"/>
    <dgm:cxn modelId="{1B375BAF-30E5-443B-80DB-EB9C3DFBE21B}" type="presParOf" srcId="{25A3500B-4461-45D0-9107-E184FEB79E78}" destId="{5BDA53EC-1CF4-4BA7-A98A-DEF92C41612C}" srcOrd="3" destOrd="0" presId="urn:microsoft.com/office/officeart/2005/8/layout/orgChart1"/>
    <dgm:cxn modelId="{56C8C5E6-6E41-400F-ABA2-B00BD25CA19A}" type="presParOf" srcId="{5BDA53EC-1CF4-4BA7-A98A-DEF92C41612C}" destId="{ECBABA62-4B19-431B-B682-1F5D970EEA50}" srcOrd="0" destOrd="0" presId="urn:microsoft.com/office/officeart/2005/8/layout/orgChart1"/>
    <dgm:cxn modelId="{3ABDBD6D-5C95-468C-B8E3-9041FA3DEA68}" type="presParOf" srcId="{ECBABA62-4B19-431B-B682-1F5D970EEA50}" destId="{7782D03C-1862-43D1-AF0F-5847464E0807}" srcOrd="0" destOrd="0" presId="urn:microsoft.com/office/officeart/2005/8/layout/orgChart1"/>
    <dgm:cxn modelId="{AAE203B4-29E5-44BA-91DA-9939656CF2D9}" type="presParOf" srcId="{ECBABA62-4B19-431B-B682-1F5D970EEA50}" destId="{94031642-D5EF-4E80-A42C-06F86308942B}" srcOrd="1" destOrd="0" presId="urn:microsoft.com/office/officeart/2005/8/layout/orgChart1"/>
    <dgm:cxn modelId="{2BDDFC42-0991-48AD-86B2-468AF55A9A7A}" type="presParOf" srcId="{5BDA53EC-1CF4-4BA7-A98A-DEF92C41612C}" destId="{2E68A6A6-2A2E-475D-9DE3-64271565D6FD}" srcOrd="1" destOrd="0" presId="urn:microsoft.com/office/officeart/2005/8/layout/orgChart1"/>
    <dgm:cxn modelId="{38DCC857-CCA5-4CB9-947C-6D755CD7C771}" type="presParOf" srcId="{5BDA53EC-1CF4-4BA7-A98A-DEF92C41612C}" destId="{AA5BC701-5C7C-4A9D-B6EE-7C793BA56D99}" srcOrd="2" destOrd="0" presId="urn:microsoft.com/office/officeart/2005/8/layout/orgChart1"/>
    <dgm:cxn modelId="{52E57586-9A8A-4F76-8B9D-ED7D1A902926}" type="presParOf" srcId="{AA5BC701-5C7C-4A9D-B6EE-7C793BA56D99}" destId="{A2E1521D-73D2-4041-BA05-363F560DAF99}" srcOrd="0" destOrd="0" presId="urn:microsoft.com/office/officeart/2005/8/layout/orgChart1"/>
    <dgm:cxn modelId="{E5183D7C-4598-432D-8FDB-87DE7018F474}" type="presParOf" srcId="{AA5BC701-5C7C-4A9D-B6EE-7C793BA56D99}" destId="{CE74A301-0709-4661-B6EA-0CCBDA033345}" srcOrd="1" destOrd="0" presId="urn:microsoft.com/office/officeart/2005/8/layout/orgChart1"/>
    <dgm:cxn modelId="{C74A0491-BA8A-4AB1-8709-4FD4D1A69AFA}" type="presParOf" srcId="{CE74A301-0709-4661-B6EA-0CCBDA033345}" destId="{5B5E45FD-C554-460A-A967-8739FD25816D}" srcOrd="0" destOrd="0" presId="urn:microsoft.com/office/officeart/2005/8/layout/orgChart1"/>
    <dgm:cxn modelId="{339AAEAF-85CE-4883-B6E9-293EDFB8659F}" type="presParOf" srcId="{5B5E45FD-C554-460A-A967-8739FD25816D}" destId="{7D776F37-76F5-4662-B02E-534B757ACF02}" srcOrd="0" destOrd="0" presId="urn:microsoft.com/office/officeart/2005/8/layout/orgChart1"/>
    <dgm:cxn modelId="{A8B61BE9-543E-4584-A7F2-20EF3ED14B7C}" type="presParOf" srcId="{5B5E45FD-C554-460A-A967-8739FD25816D}" destId="{E7C412D1-B0AC-4EEF-9BC4-533CF617EDC2}" srcOrd="1" destOrd="0" presId="urn:microsoft.com/office/officeart/2005/8/layout/orgChart1"/>
    <dgm:cxn modelId="{86D7FBC4-FAF5-4050-BCDA-4A8A58BD4F1B}" type="presParOf" srcId="{CE74A301-0709-4661-B6EA-0CCBDA033345}" destId="{B1E0675E-0049-4B9E-9A0A-5D276902BF8B}" srcOrd="1" destOrd="0" presId="urn:microsoft.com/office/officeart/2005/8/layout/orgChart1"/>
    <dgm:cxn modelId="{D2545043-1932-4813-8D75-9BAE46305109}" type="presParOf" srcId="{CE74A301-0709-4661-B6EA-0CCBDA033345}" destId="{94732037-ED3F-488F-91D3-F19C1048435E}" srcOrd="2" destOrd="0" presId="urn:microsoft.com/office/officeart/2005/8/layout/orgChart1"/>
    <dgm:cxn modelId="{B0C82F12-6ACD-42F7-8E90-662B15ACB0DE}" type="presParOf" srcId="{AA5BC701-5C7C-4A9D-B6EE-7C793BA56D99}" destId="{E216140C-94AF-4F48-933F-52057B3D6B9A}" srcOrd="2" destOrd="0" presId="urn:microsoft.com/office/officeart/2005/8/layout/orgChart1"/>
    <dgm:cxn modelId="{800DDCDB-2558-4B5D-B24B-8B80127B4032}" type="presParOf" srcId="{AA5BC701-5C7C-4A9D-B6EE-7C793BA56D99}" destId="{03E020B0-3EC4-4BF3-BB44-836653B07EBD}" srcOrd="3" destOrd="0" presId="urn:microsoft.com/office/officeart/2005/8/layout/orgChart1"/>
    <dgm:cxn modelId="{F8B79329-F16D-4609-A131-62B7AC7A0CDA}" type="presParOf" srcId="{03E020B0-3EC4-4BF3-BB44-836653B07EBD}" destId="{837F1049-2E01-4CFA-85EC-34E2BCF60ED7}" srcOrd="0" destOrd="0" presId="urn:microsoft.com/office/officeart/2005/8/layout/orgChart1"/>
    <dgm:cxn modelId="{7B058FDA-07E7-4524-A291-0ED604C0DE25}" type="presParOf" srcId="{837F1049-2E01-4CFA-85EC-34E2BCF60ED7}" destId="{23521EA1-92D7-4CC3-8439-A2EE856FFDD8}" srcOrd="0" destOrd="0" presId="urn:microsoft.com/office/officeart/2005/8/layout/orgChart1"/>
    <dgm:cxn modelId="{E295D00F-1B69-486F-A844-79E4824D818E}" type="presParOf" srcId="{837F1049-2E01-4CFA-85EC-34E2BCF60ED7}" destId="{7B2F1B59-4D48-45CD-9286-687E83EDF7B3}" srcOrd="1" destOrd="0" presId="urn:microsoft.com/office/officeart/2005/8/layout/orgChart1"/>
    <dgm:cxn modelId="{FDAD001A-0FA4-42E1-B1A5-10D521A00734}" type="presParOf" srcId="{03E020B0-3EC4-4BF3-BB44-836653B07EBD}" destId="{AB7CAA63-975F-4D66-96AA-73B11A536041}" srcOrd="1" destOrd="0" presId="urn:microsoft.com/office/officeart/2005/8/layout/orgChart1"/>
    <dgm:cxn modelId="{7E02BE51-AAD4-4D76-AECC-3293C2830C6A}" type="presParOf" srcId="{03E020B0-3EC4-4BF3-BB44-836653B07EBD}" destId="{5960C66A-C18E-4331-81B3-380D808A330B}" srcOrd="2" destOrd="0" presId="urn:microsoft.com/office/officeart/2005/8/layout/orgChart1"/>
    <dgm:cxn modelId="{7C8DD289-B231-456C-811B-470F746C882B}" type="presParOf" srcId="{25A3500B-4461-45D0-9107-E184FEB79E78}" destId="{2CFDF0B2-F457-4FD8-AC20-BF1BBE2DF734}" srcOrd="4" destOrd="0" presId="urn:microsoft.com/office/officeart/2005/8/layout/orgChart1"/>
    <dgm:cxn modelId="{55AD5571-5203-46BD-864C-A5408E7ED4C9}" type="presParOf" srcId="{25A3500B-4461-45D0-9107-E184FEB79E78}" destId="{A6BCC50C-71F9-412C-8936-CD877C2C6743}" srcOrd="5" destOrd="0" presId="urn:microsoft.com/office/officeart/2005/8/layout/orgChart1"/>
    <dgm:cxn modelId="{805C06B3-41D9-4987-B851-07704EA95606}" type="presParOf" srcId="{A6BCC50C-71F9-412C-8936-CD877C2C6743}" destId="{581A4A86-0B81-4EEF-BFA1-C8C13E85D6C3}" srcOrd="0" destOrd="0" presId="urn:microsoft.com/office/officeart/2005/8/layout/orgChart1"/>
    <dgm:cxn modelId="{725D6495-7468-4D7C-8AA9-456D19BC2F6F}" type="presParOf" srcId="{581A4A86-0B81-4EEF-BFA1-C8C13E85D6C3}" destId="{E4F3AAE8-43F9-4526-B965-47844CF5F1FB}" srcOrd="0" destOrd="0" presId="urn:microsoft.com/office/officeart/2005/8/layout/orgChart1"/>
    <dgm:cxn modelId="{48C57739-DC13-49E7-9E50-1E4EEA612FB5}" type="presParOf" srcId="{581A4A86-0B81-4EEF-BFA1-C8C13E85D6C3}" destId="{7BA05E37-A483-41D1-B8C4-DA340AFBAAC7}" srcOrd="1" destOrd="0" presId="urn:microsoft.com/office/officeart/2005/8/layout/orgChart1"/>
    <dgm:cxn modelId="{F75B7B8D-7FD0-460A-9825-CF259406F5ED}" type="presParOf" srcId="{A6BCC50C-71F9-412C-8936-CD877C2C6743}" destId="{5D6373E7-0C2C-492F-87FB-E9B1C39B040B}" srcOrd="1" destOrd="0" presId="urn:microsoft.com/office/officeart/2005/8/layout/orgChart1"/>
    <dgm:cxn modelId="{DAF06B7C-400F-4464-9C8C-72E4136AD307}" type="presParOf" srcId="{A6BCC50C-71F9-412C-8936-CD877C2C6743}" destId="{8889447D-0CF6-4076-80BC-5EAAF93604E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FFB14C-8369-4473-80E1-C529E341F9A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CAE1801-1810-422E-89CE-F5AF9C340E48}">
      <dgm:prSet phldrT="[Text]" custT="1"/>
      <dgm:spPr/>
      <dgm:t>
        <a:bodyPr/>
        <a:lstStyle/>
        <a:p>
          <a:r>
            <a:rPr lang="en-US" sz="2400" dirty="0" smtClean="0"/>
            <a:t>The R environment</a:t>
          </a:r>
          <a:endParaRPr lang="en-US" sz="2400" dirty="0"/>
        </a:p>
      </dgm:t>
    </dgm:pt>
    <dgm:pt modelId="{E0725281-1148-4735-97FB-E6A224FD9F44}" type="parTrans" cxnId="{D5465074-C456-461D-8BD1-E5370592F23F}">
      <dgm:prSet/>
      <dgm:spPr/>
      <dgm:t>
        <a:bodyPr/>
        <a:lstStyle/>
        <a:p>
          <a:endParaRPr lang="en-US"/>
        </a:p>
      </dgm:t>
    </dgm:pt>
    <dgm:pt modelId="{73E04579-B3B0-4858-8184-F74378F068B4}" type="sibTrans" cxnId="{D5465074-C456-461D-8BD1-E5370592F23F}">
      <dgm:prSet/>
      <dgm:spPr/>
      <dgm:t>
        <a:bodyPr/>
        <a:lstStyle/>
        <a:p>
          <a:endParaRPr lang="en-US"/>
        </a:p>
      </dgm:t>
    </dgm:pt>
    <dgm:pt modelId="{F98DB504-E1E1-415A-9F26-134ED8194F08}" type="asst">
      <dgm:prSet phldrT="[Text]" custT="1"/>
      <dgm:spPr/>
      <dgm:t>
        <a:bodyPr/>
        <a:lstStyle/>
        <a:p>
          <a:r>
            <a:rPr lang="en-US" sz="1800" dirty="0" smtClean="0"/>
            <a:t>Functions </a:t>
          </a:r>
          <a:endParaRPr lang="en-US" sz="1800" dirty="0"/>
        </a:p>
      </dgm:t>
    </dgm:pt>
    <dgm:pt modelId="{F0F5AFE6-0FEA-4D9F-A3C3-65369B9EF9F1}" type="parTrans" cxnId="{69F3EE70-D022-48BD-8512-9B1F7994F567}">
      <dgm:prSet/>
      <dgm:spPr/>
      <dgm:t>
        <a:bodyPr/>
        <a:lstStyle/>
        <a:p>
          <a:endParaRPr lang="en-US"/>
        </a:p>
      </dgm:t>
    </dgm:pt>
    <dgm:pt modelId="{D8974008-0A52-403C-8BEF-AAEF37FC021A}" type="sibTrans" cxnId="{69F3EE70-D022-48BD-8512-9B1F7994F567}">
      <dgm:prSet/>
      <dgm:spPr/>
      <dgm:t>
        <a:bodyPr/>
        <a:lstStyle/>
        <a:p>
          <a:endParaRPr lang="en-US"/>
        </a:p>
      </dgm:t>
    </dgm:pt>
    <dgm:pt modelId="{71FB33CE-EBCB-4EBA-8B1C-5A021B3C6538}" type="asst">
      <dgm:prSet phldrT="[Text]"/>
      <dgm:spPr/>
      <dgm:t>
        <a:bodyPr/>
        <a:lstStyle/>
        <a:p>
          <a:r>
            <a:rPr lang="en-US" dirty="0" smtClean="0"/>
            <a:t>Custom</a:t>
          </a:r>
          <a:endParaRPr lang="en-US" dirty="0"/>
        </a:p>
      </dgm:t>
    </dgm:pt>
    <dgm:pt modelId="{5CBBA6A4-6BBC-4AA4-AF82-B84790EDEFDF}" type="parTrans" cxnId="{3BD8E08A-7F45-4715-8149-0AB98BA22627}">
      <dgm:prSet/>
      <dgm:spPr/>
      <dgm:t>
        <a:bodyPr/>
        <a:lstStyle/>
        <a:p>
          <a:endParaRPr lang="en-US"/>
        </a:p>
      </dgm:t>
    </dgm:pt>
    <dgm:pt modelId="{0614C02C-BEF0-48B5-B583-29BE58920E76}" type="sibTrans" cxnId="{3BD8E08A-7F45-4715-8149-0AB98BA22627}">
      <dgm:prSet/>
      <dgm:spPr/>
      <dgm:t>
        <a:bodyPr/>
        <a:lstStyle/>
        <a:p>
          <a:endParaRPr lang="en-US"/>
        </a:p>
      </dgm:t>
    </dgm:pt>
    <dgm:pt modelId="{6897E480-3ADB-47DE-AEEF-E062C40061A8}" type="asst">
      <dgm:prSet phldrT="[Text]"/>
      <dgm:spPr/>
      <dgm:t>
        <a:bodyPr/>
        <a:lstStyle/>
        <a:p>
          <a:r>
            <a:rPr lang="en-US" dirty="0" smtClean="0"/>
            <a:t>Base R</a:t>
          </a:r>
          <a:endParaRPr lang="en-US" dirty="0"/>
        </a:p>
      </dgm:t>
    </dgm:pt>
    <dgm:pt modelId="{7CFEB8E3-F4D4-4320-AB7F-4AA97AF75DC7}" type="parTrans" cxnId="{67A78055-E9AB-43FC-8DC9-DCF297B897D0}">
      <dgm:prSet/>
      <dgm:spPr/>
      <dgm:t>
        <a:bodyPr/>
        <a:lstStyle/>
        <a:p>
          <a:endParaRPr lang="en-US"/>
        </a:p>
      </dgm:t>
    </dgm:pt>
    <dgm:pt modelId="{F27B7136-EB03-42E6-970A-BBEA0A656A84}" type="sibTrans" cxnId="{67A78055-E9AB-43FC-8DC9-DCF297B897D0}">
      <dgm:prSet/>
      <dgm:spPr/>
      <dgm:t>
        <a:bodyPr/>
        <a:lstStyle/>
        <a:p>
          <a:endParaRPr lang="en-US"/>
        </a:p>
      </dgm:t>
    </dgm:pt>
    <dgm:pt modelId="{F15A1C1F-2904-44FD-BD40-90424DFF1003}" type="asst">
      <dgm:prSet phldrT="[Text]"/>
      <dgm:spPr/>
      <dgm:t>
        <a:bodyPr/>
        <a:lstStyle/>
        <a:p>
          <a:r>
            <a:rPr lang="en-US" dirty="0" smtClean="0"/>
            <a:t>Packages</a:t>
          </a:r>
          <a:endParaRPr lang="en-US" dirty="0"/>
        </a:p>
      </dgm:t>
    </dgm:pt>
    <dgm:pt modelId="{D65456C4-B724-4519-9EF8-EC006063FF46}" type="parTrans" cxnId="{A44A91F4-87D9-4721-91C5-1BD4C4FE3A2D}">
      <dgm:prSet/>
      <dgm:spPr/>
      <dgm:t>
        <a:bodyPr/>
        <a:lstStyle/>
        <a:p>
          <a:endParaRPr lang="en-US"/>
        </a:p>
      </dgm:t>
    </dgm:pt>
    <dgm:pt modelId="{9FDFB007-4F64-40A2-96CC-C62D033A1DF0}" type="sibTrans" cxnId="{A44A91F4-87D9-4721-91C5-1BD4C4FE3A2D}">
      <dgm:prSet/>
      <dgm:spPr/>
      <dgm:t>
        <a:bodyPr/>
        <a:lstStyle/>
        <a:p>
          <a:endParaRPr lang="en-US"/>
        </a:p>
      </dgm:t>
    </dgm:pt>
    <dgm:pt modelId="{11A24846-713F-411A-9FD0-BDE8575A71E5}" type="asst">
      <dgm:prSet phldrT="[Text]" custT="1"/>
      <dgm:spPr/>
      <dgm:t>
        <a:bodyPr/>
        <a:lstStyle/>
        <a:p>
          <a:r>
            <a:rPr lang="en-US" sz="1800" dirty="0" smtClean="0"/>
            <a:t>Objects (data)</a:t>
          </a:r>
          <a:endParaRPr lang="en-US" sz="1800" dirty="0"/>
        </a:p>
      </dgm:t>
    </dgm:pt>
    <dgm:pt modelId="{30282AA4-27B7-41A4-A4E9-8AE13F3E019D}" type="parTrans" cxnId="{982FFFB3-8DB8-490E-BDCB-B403B7A67E3A}">
      <dgm:prSet/>
      <dgm:spPr/>
      <dgm:t>
        <a:bodyPr/>
        <a:lstStyle/>
        <a:p>
          <a:endParaRPr lang="en-US"/>
        </a:p>
      </dgm:t>
    </dgm:pt>
    <dgm:pt modelId="{8EB8DB0B-7422-45E7-BE45-F73031491EE7}" type="sibTrans" cxnId="{982FFFB3-8DB8-490E-BDCB-B403B7A67E3A}">
      <dgm:prSet/>
      <dgm:spPr/>
      <dgm:t>
        <a:bodyPr/>
        <a:lstStyle/>
        <a:p>
          <a:endParaRPr lang="en-US"/>
        </a:p>
      </dgm:t>
    </dgm:pt>
    <dgm:pt modelId="{C13FA5F6-2540-41BB-B1A3-205CB1D822A2}" type="asst">
      <dgm:prSet phldrT="[Text]"/>
      <dgm:spPr/>
      <dgm:t>
        <a:bodyPr/>
        <a:lstStyle/>
        <a:p>
          <a:r>
            <a:rPr lang="en-US" dirty="0" smtClean="0"/>
            <a:t>Vector</a:t>
          </a:r>
          <a:endParaRPr lang="en-US" dirty="0"/>
        </a:p>
      </dgm:t>
    </dgm:pt>
    <dgm:pt modelId="{CBACBCF3-E987-4FCB-A1A6-16527F56FA94}" type="parTrans" cxnId="{CCB080AE-0CB8-433C-B774-775EF48FDCEE}">
      <dgm:prSet/>
      <dgm:spPr/>
      <dgm:t>
        <a:bodyPr/>
        <a:lstStyle/>
        <a:p>
          <a:endParaRPr lang="en-US"/>
        </a:p>
      </dgm:t>
    </dgm:pt>
    <dgm:pt modelId="{6B63716A-FDB2-4C50-8AF9-A5031776B71F}" type="sibTrans" cxnId="{CCB080AE-0CB8-433C-B774-775EF48FDCEE}">
      <dgm:prSet/>
      <dgm:spPr/>
      <dgm:t>
        <a:bodyPr/>
        <a:lstStyle/>
        <a:p>
          <a:endParaRPr lang="en-US"/>
        </a:p>
      </dgm:t>
    </dgm:pt>
    <dgm:pt modelId="{486C4080-BEE9-4BD6-A969-964D74490DEA}" type="asst">
      <dgm:prSet phldrT="[Text]"/>
      <dgm:spPr/>
      <dgm:t>
        <a:bodyPr/>
        <a:lstStyle/>
        <a:p>
          <a:r>
            <a:rPr lang="en-US" dirty="0" smtClean="0"/>
            <a:t>Numeric / Integer</a:t>
          </a:r>
          <a:endParaRPr lang="en-US" dirty="0"/>
        </a:p>
      </dgm:t>
    </dgm:pt>
    <dgm:pt modelId="{562839C2-E3B1-4F56-9209-9856EB8674C7}" type="parTrans" cxnId="{A343051D-B64D-47E3-B93B-0B5B9F31FA78}">
      <dgm:prSet/>
      <dgm:spPr/>
      <dgm:t>
        <a:bodyPr/>
        <a:lstStyle/>
        <a:p>
          <a:endParaRPr lang="en-US"/>
        </a:p>
      </dgm:t>
    </dgm:pt>
    <dgm:pt modelId="{30456DFF-A3BB-484B-A547-D962ABE50F9F}" type="sibTrans" cxnId="{A343051D-B64D-47E3-B93B-0B5B9F31FA78}">
      <dgm:prSet/>
      <dgm:spPr/>
      <dgm:t>
        <a:bodyPr/>
        <a:lstStyle/>
        <a:p>
          <a:endParaRPr lang="en-US"/>
        </a:p>
      </dgm:t>
    </dgm:pt>
    <dgm:pt modelId="{175EDB13-DED9-41C0-8D7E-257A62A91EA4}" type="asst">
      <dgm:prSet phldrT="[Text]"/>
      <dgm:spPr/>
      <dgm:t>
        <a:bodyPr/>
        <a:lstStyle/>
        <a:p>
          <a:r>
            <a:rPr lang="en-US" b="0" i="0" dirty="0" smtClean="0"/>
            <a:t>Character </a:t>
          </a:r>
          <a:endParaRPr lang="en-US" b="0" dirty="0"/>
        </a:p>
      </dgm:t>
    </dgm:pt>
    <dgm:pt modelId="{2CE16BEF-A000-4B2A-B0CB-76C496B825FE}" type="parTrans" cxnId="{25343B3A-66DF-4037-AACF-BAA8A996D5D5}">
      <dgm:prSet/>
      <dgm:spPr/>
      <dgm:t>
        <a:bodyPr/>
        <a:lstStyle/>
        <a:p>
          <a:endParaRPr lang="en-US"/>
        </a:p>
      </dgm:t>
    </dgm:pt>
    <dgm:pt modelId="{7FB33581-D5D6-4AF7-AFC4-ECBE353610C0}" type="sibTrans" cxnId="{25343B3A-66DF-4037-AACF-BAA8A996D5D5}">
      <dgm:prSet/>
      <dgm:spPr/>
      <dgm:t>
        <a:bodyPr/>
        <a:lstStyle/>
        <a:p>
          <a:endParaRPr lang="en-US"/>
        </a:p>
      </dgm:t>
    </dgm:pt>
    <dgm:pt modelId="{A12BC8B2-EB33-40C4-BC18-E30BAAAC634C}" type="asst">
      <dgm:prSet phldrT="[Text]"/>
      <dgm:spPr/>
      <dgm:t>
        <a:bodyPr/>
        <a:lstStyle/>
        <a:p>
          <a:r>
            <a:rPr lang="en-US" dirty="0" smtClean="0"/>
            <a:t>Logical</a:t>
          </a:r>
          <a:endParaRPr lang="en-US" dirty="0"/>
        </a:p>
      </dgm:t>
    </dgm:pt>
    <dgm:pt modelId="{37446C82-A018-46AA-961D-34E7C0BC2DF8}" type="parTrans" cxnId="{E9C940F5-6D74-4D77-B922-477F588FD333}">
      <dgm:prSet/>
      <dgm:spPr/>
      <dgm:t>
        <a:bodyPr/>
        <a:lstStyle/>
        <a:p>
          <a:endParaRPr lang="en-US"/>
        </a:p>
      </dgm:t>
    </dgm:pt>
    <dgm:pt modelId="{CBF1E44F-4BA7-4ED2-A3C7-FC4747F41CE1}" type="sibTrans" cxnId="{E9C940F5-6D74-4D77-B922-477F588FD333}">
      <dgm:prSet/>
      <dgm:spPr/>
      <dgm:t>
        <a:bodyPr/>
        <a:lstStyle/>
        <a:p>
          <a:endParaRPr lang="en-US"/>
        </a:p>
      </dgm:t>
    </dgm:pt>
    <dgm:pt modelId="{DBF3701F-E07A-4EF6-9DBD-E297148E6875}" type="asst">
      <dgm:prSet phldrT="[Text]"/>
      <dgm:spPr/>
      <dgm:t>
        <a:bodyPr/>
        <a:lstStyle/>
        <a:p>
          <a:r>
            <a:rPr lang="en-US" dirty="0" smtClean="0"/>
            <a:t>Factor</a:t>
          </a:r>
          <a:endParaRPr lang="en-US" dirty="0"/>
        </a:p>
      </dgm:t>
    </dgm:pt>
    <dgm:pt modelId="{8310FEB2-0E8F-4A99-A2CC-B871F804FF26}" type="parTrans" cxnId="{FD68683E-8744-4189-8A20-4E33EA7B732E}">
      <dgm:prSet/>
      <dgm:spPr/>
      <dgm:t>
        <a:bodyPr/>
        <a:lstStyle/>
        <a:p>
          <a:endParaRPr lang="en-US"/>
        </a:p>
      </dgm:t>
    </dgm:pt>
    <dgm:pt modelId="{1DA5B0EF-AE19-43F6-A273-66D92F03F7B6}" type="sibTrans" cxnId="{FD68683E-8744-4189-8A20-4E33EA7B732E}">
      <dgm:prSet/>
      <dgm:spPr/>
      <dgm:t>
        <a:bodyPr/>
        <a:lstStyle/>
        <a:p>
          <a:endParaRPr lang="en-US"/>
        </a:p>
      </dgm:t>
    </dgm:pt>
    <dgm:pt modelId="{4C928435-8F95-4D88-8D71-6C6F9502C9A0}" type="asst">
      <dgm:prSet phldrT="[Text]"/>
      <dgm:spPr/>
      <dgm:t>
        <a:bodyPr/>
        <a:lstStyle/>
        <a:p>
          <a:r>
            <a:rPr lang="en-US" dirty="0" smtClean="0"/>
            <a:t>Table</a:t>
          </a:r>
          <a:endParaRPr lang="en-US" dirty="0"/>
        </a:p>
      </dgm:t>
    </dgm:pt>
    <dgm:pt modelId="{52CFE05C-7798-46E8-B1D9-AB046483F5D8}" type="parTrans" cxnId="{00484742-FB75-413B-A4DB-979F93B761BB}">
      <dgm:prSet/>
      <dgm:spPr/>
      <dgm:t>
        <a:bodyPr/>
        <a:lstStyle/>
        <a:p>
          <a:endParaRPr lang="en-US"/>
        </a:p>
      </dgm:t>
    </dgm:pt>
    <dgm:pt modelId="{7273D601-E357-4CAF-99BA-C049D9EF5181}" type="sibTrans" cxnId="{00484742-FB75-413B-A4DB-979F93B761BB}">
      <dgm:prSet/>
      <dgm:spPr/>
      <dgm:t>
        <a:bodyPr/>
        <a:lstStyle/>
        <a:p>
          <a:endParaRPr lang="en-US"/>
        </a:p>
      </dgm:t>
    </dgm:pt>
    <dgm:pt modelId="{5D4D97EF-4CBD-44A4-A3C2-DB21A3EDC1F8}" type="asst">
      <dgm:prSet phldrT="[Text]"/>
      <dgm:spPr/>
      <dgm:t>
        <a:bodyPr/>
        <a:lstStyle/>
        <a:p>
          <a:r>
            <a:rPr lang="en-US" dirty="0" smtClean="0"/>
            <a:t>Data Frame </a:t>
          </a:r>
          <a:endParaRPr lang="en-US" dirty="0"/>
        </a:p>
      </dgm:t>
    </dgm:pt>
    <dgm:pt modelId="{51D60672-9271-493D-B562-B6F7E1F6C006}" type="parTrans" cxnId="{DD9B9A0A-98DC-49A7-B465-F7E1FEB7D517}">
      <dgm:prSet/>
      <dgm:spPr/>
      <dgm:t>
        <a:bodyPr/>
        <a:lstStyle/>
        <a:p>
          <a:endParaRPr lang="en-US"/>
        </a:p>
      </dgm:t>
    </dgm:pt>
    <dgm:pt modelId="{634F9EDB-736A-45F6-9B73-FC1E3F3391F3}" type="sibTrans" cxnId="{DD9B9A0A-98DC-49A7-B465-F7E1FEB7D517}">
      <dgm:prSet/>
      <dgm:spPr/>
      <dgm:t>
        <a:bodyPr/>
        <a:lstStyle/>
        <a:p>
          <a:endParaRPr lang="en-US"/>
        </a:p>
      </dgm:t>
    </dgm:pt>
    <dgm:pt modelId="{D09EDC21-4A0A-4613-9D59-924FDCA0B8F6}" type="asst">
      <dgm:prSet phldrT="[Text]"/>
      <dgm:spPr/>
      <dgm:t>
        <a:bodyPr/>
        <a:lstStyle/>
        <a:p>
          <a:r>
            <a:rPr lang="en-US" dirty="0" smtClean="0"/>
            <a:t>Matrix</a:t>
          </a:r>
          <a:endParaRPr lang="en-US" dirty="0"/>
        </a:p>
      </dgm:t>
    </dgm:pt>
    <dgm:pt modelId="{0110DEF1-969E-485C-9095-D2FA30C792F6}" type="parTrans" cxnId="{A216DB31-296A-45FA-B6E0-1D895E3C8F14}">
      <dgm:prSet/>
      <dgm:spPr/>
      <dgm:t>
        <a:bodyPr/>
        <a:lstStyle/>
        <a:p>
          <a:endParaRPr lang="en-US"/>
        </a:p>
      </dgm:t>
    </dgm:pt>
    <dgm:pt modelId="{62442225-5CD9-4AF7-864A-7841F91F303D}" type="sibTrans" cxnId="{A216DB31-296A-45FA-B6E0-1D895E3C8F14}">
      <dgm:prSet/>
      <dgm:spPr/>
      <dgm:t>
        <a:bodyPr/>
        <a:lstStyle/>
        <a:p>
          <a:endParaRPr lang="en-US"/>
        </a:p>
      </dgm:t>
    </dgm:pt>
    <dgm:pt modelId="{66378705-DE43-4CC5-86F7-39BC45138758}" type="asst">
      <dgm:prSet phldrT="[Text]"/>
      <dgm:spPr/>
      <dgm:t>
        <a:bodyPr/>
        <a:lstStyle/>
        <a:p>
          <a:r>
            <a:rPr lang="en-US" dirty="0" smtClean="0"/>
            <a:t>list</a:t>
          </a:r>
          <a:endParaRPr lang="en-US" dirty="0"/>
        </a:p>
      </dgm:t>
    </dgm:pt>
    <dgm:pt modelId="{4C6BB674-6157-4F6C-9AFE-78CB355DBA66}" type="parTrans" cxnId="{C9F999C9-1D8F-4AC1-9BEE-1E0766A5E2DB}">
      <dgm:prSet/>
      <dgm:spPr/>
      <dgm:t>
        <a:bodyPr/>
        <a:lstStyle/>
        <a:p>
          <a:endParaRPr lang="en-US"/>
        </a:p>
      </dgm:t>
    </dgm:pt>
    <dgm:pt modelId="{DF4B3569-5FB8-40C3-8955-BC930E44B631}" type="sibTrans" cxnId="{C9F999C9-1D8F-4AC1-9BEE-1E0766A5E2DB}">
      <dgm:prSet/>
      <dgm:spPr/>
      <dgm:t>
        <a:bodyPr/>
        <a:lstStyle/>
        <a:p>
          <a:endParaRPr lang="en-US"/>
        </a:p>
      </dgm:t>
    </dgm:pt>
    <dgm:pt modelId="{D857FB90-C3B9-4DF3-BDE8-E82A8FE21C9B}" type="pres">
      <dgm:prSet presAssocID="{9FFFB14C-8369-4473-80E1-C529E341F9AB}" presName="hierChild1" presStyleCnt="0">
        <dgm:presLayoutVars>
          <dgm:orgChart val="1"/>
          <dgm:chPref val="1"/>
          <dgm:dir/>
          <dgm:animOne val="branch"/>
          <dgm:animLvl val="lvl"/>
          <dgm:resizeHandles/>
        </dgm:presLayoutVars>
      </dgm:prSet>
      <dgm:spPr/>
      <dgm:t>
        <a:bodyPr/>
        <a:lstStyle/>
        <a:p>
          <a:endParaRPr lang="en-US"/>
        </a:p>
      </dgm:t>
    </dgm:pt>
    <dgm:pt modelId="{B8156376-7A60-4D5D-A868-259AFCB9B18C}" type="pres">
      <dgm:prSet presAssocID="{0CAE1801-1810-422E-89CE-F5AF9C340E48}" presName="hierRoot1" presStyleCnt="0">
        <dgm:presLayoutVars>
          <dgm:hierBranch val="init"/>
        </dgm:presLayoutVars>
      </dgm:prSet>
      <dgm:spPr/>
    </dgm:pt>
    <dgm:pt modelId="{DB9D74A2-53BF-4BF8-83F3-C483CC381E72}" type="pres">
      <dgm:prSet presAssocID="{0CAE1801-1810-422E-89CE-F5AF9C340E48}" presName="rootComposite1" presStyleCnt="0"/>
      <dgm:spPr/>
    </dgm:pt>
    <dgm:pt modelId="{A5ED2DDC-1863-4233-9E2C-94F58145B6FB}" type="pres">
      <dgm:prSet presAssocID="{0CAE1801-1810-422E-89CE-F5AF9C340E48}" presName="rootText1" presStyleLbl="node0" presStyleIdx="0" presStyleCnt="1" custScaleX="316816" custScaleY="78883" custLinFactNeighborX="86844" custLinFactNeighborY="-3353">
        <dgm:presLayoutVars>
          <dgm:chPref val="3"/>
        </dgm:presLayoutVars>
      </dgm:prSet>
      <dgm:spPr/>
      <dgm:t>
        <a:bodyPr/>
        <a:lstStyle/>
        <a:p>
          <a:endParaRPr lang="en-US"/>
        </a:p>
      </dgm:t>
    </dgm:pt>
    <dgm:pt modelId="{E11C0762-7F13-4216-9D4F-AE8DC7F2A486}" type="pres">
      <dgm:prSet presAssocID="{0CAE1801-1810-422E-89CE-F5AF9C340E48}" presName="rootConnector1" presStyleLbl="node1" presStyleIdx="0" presStyleCnt="0"/>
      <dgm:spPr/>
      <dgm:t>
        <a:bodyPr/>
        <a:lstStyle/>
        <a:p>
          <a:endParaRPr lang="en-US"/>
        </a:p>
      </dgm:t>
    </dgm:pt>
    <dgm:pt modelId="{9EADFD86-5A15-4D23-AD68-ADC1FE095FF8}" type="pres">
      <dgm:prSet presAssocID="{0CAE1801-1810-422E-89CE-F5AF9C340E48}" presName="hierChild2" presStyleCnt="0"/>
      <dgm:spPr/>
    </dgm:pt>
    <dgm:pt modelId="{41276A9F-55FB-4FE6-8830-0BB27C8C3622}" type="pres">
      <dgm:prSet presAssocID="{0CAE1801-1810-422E-89CE-F5AF9C340E48}" presName="hierChild3" presStyleCnt="0"/>
      <dgm:spPr/>
    </dgm:pt>
    <dgm:pt modelId="{80E4ED31-0211-4FF2-8056-446D6425F3BF}" type="pres">
      <dgm:prSet presAssocID="{F0F5AFE6-0FEA-4D9F-A3C3-65369B9EF9F1}" presName="Name111" presStyleLbl="parChTrans1D2" presStyleIdx="0" presStyleCnt="2" custSzX="1365483" custSzY="281485"/>
      <dgm:spPr/>
      <dgm:t>
        <a:bodyPr/>
        <a:lstStyle/>
        <a:p>
          <a:endParaRPr lang="en-US"/>
        </a:p>
      </dgm:t>
    </dgm:pt>
    <dgm:pt modelId="{3C33E06D-2E9F-441A-8840-720DD0D7890B}" type="pres">
      <dgm:prSet presAssocID="{F98DB504-E1E1-415A-9F26-134ED8194F08}" presName="hierRoot3" presStyleCnt="0">
        <dgm:presLayoutVars>
          <dgm:hierBranch val="init"/>
        </dgm:presLayoutVars>
      </dgm:prSet>
      <dgm:spPr/>
    </dgm:pt>
    <dgm:pt modelId="{A11502B3-CABC-43F6-ACB8-9C06BEFA92BD}" type="pres">
      <dgm:prSet presAssocID="{F98DB504-E1E1-415A-9F26-134ED8194F08}" presName="rootComposite3" presStyleCnt="0"/>
      <dgm:spPr/>
    </dgm:pt>
    <dgm:pt modelId="{28E63C4F-9D4D-4A1D-8F0B-946E5B6A48DE}" type="pres">
      <dgm:prSet presAssocID="{F98DB504-E1E1-415A-9F26-134ED8194F08}" presName="rootText3" presStyleLbl="asst1" presStyleIdx="0" presStyleCnt="14" custScaleX="85867" custScaleY="78883" custLinFactNeighborX="-98056" custLinFactNeighborY="-52915">
        <dgm:presLayoutVars>
          <dgm:chPref val="3"/>
        </dgm:presLayoutVars>
      </dgm:prSet>
      <dgm:spPr/>
      <dgm:t>
        <a:bodyPr/>
        <a:lstStyle/>
        <a:p>
          <a:endParaRPr lang="en-US"/>
        </a:p>
      </dgm:t>
    </dgm:pt>
    <dgm:pt modelId="{58F0E9C4-BE01-41DA-A8EC-26AF34D9856F}" type="pres">
      <dgm:prSet presAssocID="{F98DB504-E1E1-415A-9F26-134ED8194F08}" presName="rootConnector3" presStyleLbl="asst1" presStyleIdx="0" presStyleCnt="14"/>
      <dgm:spPr/>
      <dgm:t>
        <a:bodyPr/>
        <a:lstStyle/>
        <a:p>
          <a:endParaRPr lang="en-US"/>
        </a:p>
      </dgm:t>
    </dgm:pt>
    <dgm:pt modelId="{747DF96F-636C-413B-90EA-A48DFD2B0436}" type="pres">
      <dgm:prSet presAssocID="{F98DB504-E1E1-415A-9F26-134ED8194F08}" presName="hierChild6" presStyleCnt="0"/>
      <dgm:spPr/>
    </dgm:pt>
    <dgm:pt modelId="{D14EB90A-2DE2-45ED-8595-A0346F684648}" type="pres">
      <dgm:prSet presAssocID="{F98DB504-E1E1-415A-9F26-134ED8194F08}" presName="hierChild7" presStyleCnt="0"/>
      <dgm:spPr/>
    </dgm:pt>
    <dgm:pt modelId="{C80F218A-AD00-449C-BD84-3663D81A3287}" type="pres">
      <dgm:prSet presAssocID="{5CBBA6A4-6BBC-4AA4-AF82-B84790EDEFDF}" presName="Name111" presStyleLbl="parChTrans1D3" presStyleIdx="0" presStyleCnt="6" custSzX="320932" custSzY="2642585"/>
      <dgm:spPr/>
      <dgm:t>
        <a:bodyPr/>
        <a:lstStyle/>
        <a:p>
          <a:endParaRPr lang="en-US"/>
        </a:p>
      </dgm:t>
    </dgm:pt>
    <dgm:pt modelId="{E7AD2E64-9F56-4495-9EFB-7B53851F8F5D}" type="pres">
      <dgm:prSet presAssocID="{71FB33CE-EBCB-4EBA-8B1C-5A021B3C6538}" presName="hierRoot3" presStyleCnt="0">
        <dgm:presLayoutVars>
          <dgm:hierBranch val="init"/>
        </dgm:presLayoutVars>
      </dgm:prSet>
      <dgm:spPr/>
    </dgm:pt>
    <dgm:pt modelId="{5B70AF65-CE0D-48A3-9B72-5D24D8BDA5AD}" type="pres">
      <dgm:prSet presAssocID="{71FB33CE-EBCB-4EBA-8B1C-5A021B3C6538}" presName="rootComposite3" presStyleCnt="0"/>
      <dgm:spPr/>
    </dgm:pt>
    <dgm:pt modelId="{E8DA6B1E-0C64-4F3F-9871-8B945DD6A1A0}" type="pres">
      <dgm:prSet presAssocID="{71FB33CE-EBCB-4EBA-8B1C-5A021B3C6538}" presName="rootText3" presStyleLbl="asst1" presStyleIdx="1" presStyleCnt="14" custScaleX="85867" custScaleY="78883" custLinFactX="-35379" custLinFactY="29999" custLinFactNeighborX="-100000" custLinFactNeighborY="100000">
        <dgm:presLayoutVars>
          <dgm:chPref val="3"/>
        </dgm:presLayoutVars>
      </dgm:prSet>
      <dgm:spPr/>
      <dgm:t>
        <a:bodyPr/>
        <a:lstStyle/>
        <a:p>
          <a:endParaRPr lang="en-US"/>
        </a:p>
      </dgm:t>
    </dgm:pt>
    <dgm:pt modelId="{A91CD2B3-A025-4A9B-90AF-E8E6DFC4A632}" type="pres">
      <dgm:prSet presAssocID="{71FB33CE-EBCB-4EBA-8B1C-5A021B3C6538}" presName="rootConnector3" presStyleLbl="asst1" presStyleIdx="1" presStyleCnt="14"/>
      <dgm:spPr/>
      <dgm:t>
        <a:bodyPr/>
        <a:lstStyle/>
        <a:p>
          <a:endParaRPr lang="en-US"/>
        </a:p>
      </dgm:t>
    </dgm:pt>
    <dgm:pt modelId="{CDF79E55-7474-40F3-81F8-3D8C1F4D6BE6}" type="pres">
      <dgm:prSet presAssocID="{71FB33CE-EBCB-4EBA-8B1C-5A021B3C6538}" presName="hierChild6" presStyleCnt="0"/>
      <dgm:spPr/>
    </dgm:pt>
    <dgm:pt modelId="{9D37EE3B-7042-459D-B57F-46CE9A6373E4}" type="pres">
      <dgm:prSet presAssocID="{71FB33CE-EBCB-4EBA-8B1C-5A021B3C6538}" presName="hierChild7" presStyleCnt="0"/>
      <dgm:spPr/>
    </dgm:pt>
    <dgm:pt modelId="{625B4FAB-2050-430F-BFB5-C5612B3F7D67}" type="pres">
      <dgm:prSet presAssocID="{7CFEB8E3-F4D4-4320-AB7F-4AA97AF75DC7}" presName="Name111" presStyleLbl="parChTrans1D3" presStyleIdx="1" presStyleCnt="6" custSzX="320932" custSzY="775483"/>
      <dgm:spPr/>
      <dgm:t>
        <a:bodyPr/>
        <a:lstStyle/>
        <a:p>
          <a:endParaRPr lang="en-US"/>
        </a:p>
      </dgm:t>
    </dgm:pt>
    <dgm:pt modelId="{0F6DC8AB-A7ED-4FBA-A016-32A4280A09A9}" type="pres">
      <dgm:prSet presAssocID="{6897E480-3ADB-47DE-AEEF-E062C40061A8}" presName="hierRoot3" presStyleCnt="0">
        <dgm:presLayoutVars>
          <dgm:hierBranch val="init"/>
        </dgm:presLayoutVars>
      </dgm:prSet>
      <dgm:spPr/>
    </dgm:pt>
    <dgm:pt modelId="{E0F25E2A-199B-4FFD-B406-C848D6B893B5}" type="pres">
      <dgm:prSet presAssocID="{6897E480-3ADB-47DE-AEEF-E062C40061A8}" presName="rootComposite3" presStyleCnt="0"/>
      <dgm:spPr/>
    </dgm:pt>
    <dgm:pt modelId="{AD1F063C-A182-4259-BD74-B4B7665EEC8F}" type="pres">
      <dgm:prSet presAssocID="{6897E480-3ADB-47DE-AEEF-E062C40061A8}" presName="rootText3" presStyleLbl="asst1" presStyleIdx="2" presStyleCnt="14" custScaleX="85867" custScaleY="78883" custLinFactX="-100000" custLinFactNeighborX="-150235" custLinFactNeighborY="-82209">
        <dgm:presLayoutVars>
          <dgm:chPref val="3"/>
        </dgm:presLayoutVars>
      </dgm:prSet>
      <dgm:spPr/>
      <dgm:t>
        <a:bodyPr/>
        <a:lstStyle/>
        <a:p>
          <a:endParaRPr lang="en-US"/>
        </a:p>
      </dgm:t>
    </dgm:pt>
    <dgm:pt modelId="{0022870B-0EC8-46E9-BB44-0A9C2082FE2D}" type="pres">
      <dgm:prSet presAssocID="{6897E480-3ADB-47DE-AEEF-E062C40061A8}" presName="rootConnector3" presStyleLbl="asst1" presStyleIdx="2" presStyleCnt="14"/>
      <dgm:spPr/>
      <dgm:t>
        <a:bodyPr/>
        <a:lstStyle/>
        <a:p>
          <a:endParaRPr lang="en-US"/>
        </a:p>
      </dgm:t>
    </dgm:pt>
    <dgm:pt modelId="{4C600DE5-56F9-44F6-A83A-5759960D80A3}" type="pres">
      <dgm:prSet presAssocID="{6897E480-3ADB-47DE-AEEF-E062C40061A8}" presName="hierChild6" presStyleCnt="0"/>
      <dgm:spPr/>
    </dgm:pt>
    <dgm:pt modelId="{B34BC678-48EB-42FA-A80A-D12E5697C1A5}" type="pres">
      <dgm:prSet presAssocID="{6897E480-3ADB-47DE-AEEF-E062C40061A8}" presName="hierChild7" presStyleCnt="0"/>
      <dgm:spPr/>
    </dgm:pt>
    <dgm:pt modelId="{5D941869-4EC1-4385-9CDA-7B20DE7D7F3C}" type="pres">
      <dgm:prSet presAssocID="{D65456C4-B724-4519-9EF8-EC006063FF46}" presName="Name111" presStyleLbl="parChTrans1D3" presStyleIdx="2" presStyleCnt="6" custSzX="320932" custSzY="1705127"/>
      <dgm:spPr/>
      <dgm:t>
        <a:bodyPr/>
        <a:lstStyle/>
        <a:p>
          <a:endParaRPr lang="en-US"/>
        </a:p>
      </dgm:t>
    </dgm:pt>
    <dgm:pt modelId="{AAA54118-2829-44EE-B734-9C89CC59DA15}" type="pres">
      <dgm:prSet presAssocID="{F15A1C1F-2904-44FD-BD40-90424DFF1003}" presName="hierRoot3" presStyleCnt="0">
        <dgm:presLayoutVars>
          <dgm:hierBranch val="init"/>
        </dgm:presLayoutVars>
      </dgm:prSet>
      <dgm:spPr/>
    </dgm:pt>
    <dgm:pt modelId="{9D781DB7-1C17-4E28-8578-41EB07FCEF9D}" type="pres">
      <dgm:prSet presAssocID="{F15A1C1F-2904-44FD-BD40-90424DFF1003}" presName="rootComposite3" presStyleCnt="0"/>
      <dgm:spPr/>
    </dgm:pt>
    <dgm:pt modelId="{57194371-47E2-434F-BA23-AC7B991B2CE1}" type="pres">
      <dgm:prSet presAssocID="{F15A1C1F-2904-44FD-BD40-90424DFF1003}" presName="rootText3" presStyleLbl="asst1" presStyleIdx="3" presStyleCnt="14" custScaleX="85867" custScaleY="78883" custLinFactX="-34454" custLinFactY="-12044" custLinFactNeighborX="-100000" custLinFactNeighborY="-100000">
        <dgm:presLayoutVars>
          <dgm:chPref val="3"/>
        </dgm:presLayoutVars>
      </dgm:prSet>
      <dgm:spPr/>
      <dgm:t>
        <a:bodyPr/>
        <a:lstStyle/>
        <a:p>
          <a:endParaRPr lang="en-US"/>
        </a:p>
      </dgm:t>
    </dgm:pt>
    <dgm:pt modelId="{DF2578E9-4E5F-4D36-8A19-BC87E7EEDEA6}" type="pres">
      <dgm:prSet presAssocID="{F15A1C1F-2904-44FD-BD40-90424DFF1003}" presName="rootConnector3" presStyleLbl="asst1" presStyleIdx="3" presStyleCnt="14"/>
      <dgm:spPr/>
      <dgm:t>
        <a:bodyPr/>
        <a:lstStyle/>
        <a:p>
          <a:endParaRPr lang="en-US"/>
        </a:p>
      </dgm:t>
    </dgm:pt>
    <dgm:pt modelId="{DC1289DE-F087-4301-9583-4EE9D319EDAE}" type="pres">
      <dgm:prSet presAssocID="{F15A1C1F-2904-44FD-BD40-90424DFF1003}" presName="hierChild6" presStyleCnt="0"/>
      <dgm:spPr/>
    </dgm:pt>
    <dgm:pt modelId="{95A210CE-0662-4340-9660-19CEB4FEF37C}" type="pres">
      <dgm:prSet presAssocID="{F15A1C1F-2904-44FD-BD40-90424DFF1003}" presName="hierChild7" presStyleCnt="0"/>
      <dgm:spPr/>
    </dgm:pt>
    <dgm:pt modelId="{896E26FD-5530-4FE6-B98E-0DFA13645547}" type="pres">
      <dgm:prSet presAssocID="{30282AA4-27B7-41A4-A4E9-8AE13F3E019D}" presName="Name111" presStyleLbl="parChTrans1D2" presStyleIdx="1" presStyleCnt="2" custSzX="1445490" custSzY="282462"/>
      <dgm:spPr/>
      <dgm:t>
        <a:bodyPr/>
        <a:lstStyle/>
        <a:p>
          <a:endParaRPr lang="en-US"/>
        </a:p>
      </dgm:t>
    </dgm:pt>
    <dgm:pt modelId="{1B439B88-F83F-456D-946F-A811572E0F0B}" type="pres">
      <dgm:prSet presAssocID="{11A24846-713F-411A-9FD0-BDE8575A71E5}" presName="hierRoot3" presStyleCnt="0">
        <dgm:presLayoutVars>
          <dgm:hierBranch val="init"/>
        </dgm:presLayoutVars>
      </dgm:prSet>
      <dgm:spPr/>
    </dgm:pt>
    <dgm:pt modelId="{E8C00792-1145-40F8-AB5F-A430616B5A7A}" type="pres">
      <dgm:prSet presAssocID="{11A24846-713F-411A-9FD0-BDE8575A71E5}" presName="rootComposite3" presStyleCnt="0"/>
      <dgm:spPr/>
    </dgm:pt>
    <dgm:pt modelId="{77BCDD85-6D09-44BB-B2AA-82EC5E6A6BB3}" type="pres">
      <dgm:prSet presAssocID="{11A24846-713F-411A-9FD0-BDE8575A71E5}" presName="rootText3" presStyleLbl="asst1" presStyleIdx="4" presStyleCnt="14" custScaleX="85867" custScaleY="78883" custLinFactX="5113" custLinFactNeighborX="100000" custLinFactNeighborY="-52326">
        <dgm:presLayoutVars>
          <dgm:chPref val="3"/>
        </dgm:presLayoutVars>
      </dgm:prSet>
      <dgm:spPr/>
      <dgm:t>
        <a:bodyPr/>
        <a:lstStyle/>
        <a:p>
          <a:endParaRPr lang="en-US"/>
        </a:p>
      </dgm:t>
    </dgm:pt>
    <dgm:pt modelId="{52B2C393-FF63-4107-8163-75362FCC74C8}" type="pres">
      <dgm:prSet presAssocID="{11A24846-713F-411A-9FD0-BDE8575A71E5}" presName="rootConnector3" presStyleLbl="asst1" presStyleIdx="4" presStyleCnt="14"/>
      <dgm:spPr/>
      <dgm:t>
        <a:bodyPr/>
        <a:lstStyle/>
        <a:p>
          <a:endParaRPr lang="en-US"/>
        </a:p>
      </dgm:t>
    </dgm:pt>
    <dgm:pt modelId="{B36FD715-0F54-4441-AE55-0A123509143C}" type="pres">
      <dgm:prSet presAssocID="{11A24846-713F-411A-9FD0-BDE8575A71E5}" presName="hierChild6" presStyleCnt="0"/>
      <dgm:spPr/>
    </dgm:pt>
    <dgm:pt modelId="{25A3500B-4461-45D0-9107-E184FEB79E78}" type="pres">
      <dgm:prSet presAssocID="{11A24846-713F-411A-9FD0-BDE8575A71E5}" presName="hierChild7" presStyleCnt="0"/>
      <dgm:spPr/>
    </dgm:pt>
    <dgm:pt modelId="{36DE60BF-A227-45BC-B1DE-E5F3D35599D1}" type="pres">
      <dgm:prSet presAssocID="{CBACBCF3-E987-4FCB-A1A6-16527F56FA94}" presName="Name111" presStyleLbl="parChTrans1D3" presStyleIdx="3" presStyleCnt="6" custSzX="240925" custSzY="816409"/>
      <dgm:spPr/>
      <dgm:t>
        <a:bodyPr/>
        <a:lstStyle/>
        <a:p>
          <a:endParaRPr lang="en-US"/>
        </a:p>
      </dgm:t>
    </dgm:pt>
    <dgm:pt modelId="{F6CC45E9-F141-4095-AD6C-E2A77FF13835}" type="pres">
      <dgm:prSet presAssocID="{C13FA5F6-2540-41BB-B1A3-205CB1D822A2}" presName="hierRoot3" presStyleCnt="0">
        <dgm:presLayoutVars>
          <dgm:hierBranch val="init"/>
        </dgm:presLayoutVars>
      </dgm:prSet>
      <dgm:spPr/>
    </dgm:pt>
    <dgm:pt modelId="{F4A2A193-641A-4A55-8C5A-118C3ADD24D4}" type="pres">
      <dgm:prSet presAssocID="{C13FA5F6-2540-41BB-B1A3-205CB1D822A2}" presName="rootComposite3" presStyleCnt="0"/>
      <dgm:spPr/>
    </dgm:pt>
    <dgm:pt modelId="{3F282A3C-0DD5-4255-9565-32794B6C608C}" type="pres">
      <dgm:prSet presAssocID="{C13FA5F6-2540-41BB-B1A3-205CB1D822A2}" presName="rootText3" presStyleLbl="asst1" presStyleIdx="5" presStyleCnt="14" custScaleX="85867" custScaleY="78883" custLinFactX="127383" custLinFactNeighborX="200000" custLinFactNeighborY="-78077">
        <dgm:presLayoutVars>
          <dgm:chPref val="3"/>
        </dgm:presLayoutVars>
      </dgm:prSet>
      <dgm:spPr/>
      <dgm:t>
        <a:bodyPr/>
        <a:lstStyle/>
        <a:p>
          <a:endParaRPr lang="en-US"/>
        </a:p>
      </dgm:t>
    </dgm:pt>
    <dgm:pt modelId="{F4FEA4EB-092D-4138-8DB1-2CC5B04BCDB5}" type="pres">
      <dgm:prSet presAssocID="{C13FA5F6-2540-41BB-B1A3-205CB1D822A2}" presName="rootConnector3" presStyleLbl="asst1" presStyleIdx="5" presStyleCnt="14"/>
      <dgm:spPr/>
      <dgm:t>
        <a:bodyPr/>
        <a:lstStyle/>
        <a:p>
          <a:endParaRPr lang="en-US"/>
        </a:p>
      </dgm:t>
    </dgm:pt>
    <dgm:pt modelId="{FFB726B2-BAAA-4435-8A30-FE97401849F5}" type="pres">
      <dgm:prSet presAssocID="{C13FA5F6-2540-41BB-B1A3-205CB1D822A2}" presName="hierChild6" presStyleCnt="0"/>
      <dgm:spPr/>
    </dgm:pt>
    <dgm:pt modelId="{069E2A38-99EF-4D81-B5DF-D8287ACD7497}" type="pres">
      <dgm:prSet presAssocID="{C13FA5F6-2540-41BB-B1A3-205CB1D822A2}" presName="hierChild7" presStyleCnt="0"/>
      <dgm:spPr/>
    </dgm:pt>
    <dgm:pt modelId="{8712FB7A-01FD-4485-9513-571007859292}" type="pres">
      <dgm:prSet presAssocID="{562839C2-E3B1-4F56-9209-9856EB8674C7}" presName="Name111" presStyleLbl="parChTrans1D4" presStyleIdx="0" presStyleCnt="6"/>
      <dgm:spPr/>
      <dgm:t>
        <a:bodyPr/>
        <a:lstStyle/>
        <a:p>
          <a:endParaRPr lang="en-US"/>
        </a:p>
      </dgm:t>
    </dgm:pt>
    <dgm:pt modelId="{B8F06D7B-31D9-4198-8D16-54B7657734FA}" type="pres">
      <dgm:prSet presAssocID="{486C4080-BEE9-4BD6-A969-964D74490DEA}" presName="hierRoot3" presStyleCnt="0">
        <dgm:presLayoutVars>
          <dgm:hierBranch val="init"/>
        </dgm:presLayoutVars>
      </dgm:prSet>
      <dgm:spPr/>
    </dgm:pt>
    <dgm:pt modelId="{237BBDED-DDAC-4B82-8765-E5635729A789}" type="pres">
      <dgm:prSet presAssocID="{486C4080-BEE9-4BD6-A969-964D74490DEA}" presName="rootComposite3" presStyleCnt="0"/>
      <dgm:spPr/>
    </dgm:pt>
    <dgm:pt modelId="{82674249-4018-4DE1-98C0-DF8903CC5070}" type="pres">
      <dgm:prSet presAssocID="{486C4080-BEE9-4BD6-A969-964D74490DEA}" presName="rootText3" presStyleLbl="asst1" presStyleIdx="6" presStyleCnt="14" custLinFactX="200000" custLinFactNeighborX="294174" custLinFactNeighborY="33806">
        <dgm:presLayoutVars>
          <dgm:chPref val="3"/>
        </dgm:presLayoutVars>
      </dgm:prSet>
      <dgm:spPr/>
      <dgm:t>
        <a:bodyPr/>
        <a:lstStyle/>
        <a:p>
          <a:endParaRPr lang="en-US"/>
        </a:p>
      </dgm:t>
    </dgm:pt>
    <dgm:pt modelId="{824CDE88-B86E-43F6-855A-6FA5B8859F68}" type="pres">
      <dgm:prSet presAssocID="{486C4080-BEE9-4BD6-A969-964D74490DEA}" presName="rootConnector3" presStyleLbl="asst1" presStyleIdx="6" presStyleCnt="14"/>
      <dgm:spPr/>
      <dgm:t>
        <a:bodyPr/>
        <a:lstStyle/>
        <a:p>
          <a:endParaRPr lang="en-US"/>
        </a:p>
      </dgm:t>
    </dgm:pt>
    <dgm:pt modelId="{DFB34F48-A5C5-4A86-979D-844E16F3488B}" type="pres">
      <dgm:prSet presAssocID="{486C4080-BEE9-4BD6-A969-964D74490DEA}" presName="hierChild6" presStyleCnt="0"/>
      <dgm:spPr/>
    </dgm:pt>
    <dgm:pt modelId="{719F4858-92DD-401F-9582-7D18274A28A2}" type="pres">
      <dgm:prSet presAssocID="{486C4080-BEE9-4BD6-A969-964D74490DEA}" presName="hierChild7" presStyleCnt="0"/>
      <dgm:spPr/>
    </dgm:pt>
    <dgm:pt modelId="{62DF663E-D9A4-4865-8643-ABC2A4CFC6D9}" type="pres">
      <dgm:prSet presAssocID="{2CE16BEF-A000-4B2A-B0CB-76C496B825FE}" presName="Name111" presStyleLbl="parChTrans1D4" presStyleIdx="1" presStyleCnt="6"/>
      <dgm:spPr/>
      <dgm:t>
        <a:bodyPr/>
        <a:lstStyle/>
        <a:p>
          <a:endParaRPr lang="en-US"/>
        </a:p>
      </dgm:t>
    </dgm:pt>
    <dgm:pt modelId="{9612DE47-8CFF-4CDF-86E4-A03F218883B1}" type="pres">
      <dgm:prSet presAssocID="{175EDB13-DED9-41C0-8D7E-257A62A91EA4}" presName="hierRoot3" presStyleCnt="0">
        <dgm:presLayoutVars>
          <dgm:hierBranch val="init"/>
        </dgm:presLayoutVars>
      </dgm:prSet>
      <dgm:spPr/>
    </dgm:pt>
    <dgm:pt modelId="{D8E48AE2-D1FB-4004-A313-3D0E299F5A56}" type="pres">
      <dgm:prSet presAssocID="{175EDB13-DED9-41C0-8D7E-257A62A91EA4}" presName="rootComposite3" presStyleCnt="0"/>
      <dgm:spPr/>
    </dgm:pt>
    <dgm:pt modelId="{531FC200-8D40-4439-9DC0-9D1C13B43B31}" type="pres">
      <dgm:prSet presAssocID="{175EDB13-DED9-41C0-8D7E-257A62A91EA4}" presName="rootText3" presStyleLbl="asst1" presStyleIdx="7" presStyleCnt="14" custLinFactX="171289" custLinFactNeighborX="200000" custLinFactNeighborY="-93233">
        <dgm:presLayoutVars>
          <dgm:chPref val="3"/>
        </dgm:presLayoutVars>
      </dgm:prSet>
      <dgm:spPr/>
      <dgm:t>
        <a:bodyPr/>
        <a:lstStyle/>
        <a:p>
          <a:endParaRPr lang="en-US"/>
        </a:p>
      </dgm:t>
    </dgm:pt>
    <dgm:pt modelId="{79A1B190-09E8-4D80-8578-82971136D6B4}" type="pres">
      <dgm:prSet presAssocID="{175EDB13-DED9-41C0-8D7E-257A62A91EA4}" presName="rootConnector3" presStyleLbl="asst1" presStyleIdx="7" presStyleCnt="14"/>
      <dgm:spPr/>
      <dgm:t>
        <a:bodyPr/>
        <a:lstStyle/>
        <a:p>
          <a:endParaRPr lang="en-US"/>
        </a:p>
      </dgm:t>
    </dgm:pt>
    <dgm:pt modelId="{9A41B8C9-BC0B-4740-9A77-BE338A6213CF}" type="pres">
      <dgm:prSet presAssocID="{175EDB13-DED9-41C0-8D7E-257A62A91EA4}" presName="hierChild6" presStyleCnt="0"/>
      <dgm:spPr/>
    </dgm:pt>
    <dgm:pt modelId="{17277A2B-4A16-424B-A951-6C399B5BC6DA}" type="pres">
      <dgm:prSet presAssocID="{175EDB13-DED9-41C0-8D7E-257A62A91EA4}" presName="hierChild7" presStyleCnt="0"/>
      <dgm:spPr/>
    </dgm:pt>
    <dgm:pt modelId="{11846124-AEB0-49CE-B933-25F500A83600}" type="pres">
      <dgm:prSet presAssocID="{37446C82-A018-46AA-961D-34E7C0BC2DF8}" presName="Name111" presStyleLbl="parChTrans1D4" presStyleIdx="2" presStyleCnt="6"/>
      <dgm:spPr/>
      <dgm:t>
        <a:bodyPr/>
        <a:lstStyle/>
        <a:p>
          <a:endParaRPr lang="en-US"/>
        </a:p>
      </dgm:t>
    </dgm:pt>
    <dgm:pt modelId="{59CB8C83-E87A-4D31-9B1A-6CEE49F49AB9}" type="pres">
      <dgm:prSet presAssocID="{A12BC8B2-EB33-40C4-BC18-E30BAAAC634C}" presName="hierRoot3" presStyleCnt="0">
        <dgm:presLayoutVars>
          <dgm:hierBranch val="init"/>
        </dgm:presLayoutVars>
      </dgm:prSet>
      <dgm:spPr/>
    </dgm:pt>
    <dgm:pt modelId="{6DF19CE8-E262-41C0-9277-E4548F4F9650}" type="pres">
      <dgm:prSet presAssocID="{A12BC8B2-EB33-40C4-BC18-E30BAAAC634C}" presName="rootComposite3" presStyleCnt="0"/>
      <dgm:spPr/>
    </dgm:pt>
    <dgm:pt modelId="{E607D8D3-A4CD-4837-8C42-D72A9E3C8B69}" type="pres">
      <dgm:prSet presAssocID="{A12BC8B2-EB33-40C4-BC18-E30BAAAC634C}" presName="rootText3" presStyleLbl="asst1" presStyleIdx="8" presStyleCnt="14" custLinFactX="200000" custLinFactY="37691" custLinFactNeighborX="294923" custLinFactNeighborY="100000">
        <dgm:presLayoutVars>
          <dgm:chPref val="3"/>
        </dgm:presLayoutVars>
      </dgm:prSet>
      <dgm:spPr/>
      <dgm:t>
        <a:bodyPr/>
        <a:lstStyle/>
        <a:p>
          <a:endParaRPr lang="en-US"/>
        </a:p>
      </dgm:t>
    </dgm:pt>
    <dgm:pt modelId="{90E22D5F-A650-43F1-BDA1-0643C59F67BD}" type="pres">
      <dgm:prSet presAssocID="{A12BC8B2-EB33-40C4-BC18-E30BAAAC634C}" presName="rootConnector3" presStyleLbl="asst1" presStyleIdx="8" presStyleCnt="14"/>
      <dgm:spPr/>
      <dgm:t>
        <a:bodyPr/>
        <a:lstStyle/>
        <a:p>
          <a:endParaRPr lang="en-US"/>
        </a:p>
      </dgm:t>
    </dgm:pt>
    <dgm:pt modelId="{165F1AE3-5274-40B7-9673-65D5555E40E4}" type="pres">
      <dgm:prSet presAssocID="{A12BC8B2-EB33-40C4-BC18-E30BAAAC634C}" presName="hierChild6" presStyleCnt="0"/>
      <dgm:spPr/>
    </dgm:pt>
    <dgm:pt modelId="{E5D069A6-6967-422C-A340-3906C47BE5F0}" type="pres">
      <dgm:prSet presAssocID="{A12BC8B2-EB33-40C4-BC18-E30BAAAC634C}" presName="hierChild7" presStyleCnt="0"/>
      <dgm:spPr/>
    </dgm:pt>
    <dgm:pt modelId="{69386811-AF35-4A80-AF93-CD0D815D35E3}" type="pres">
      <dgm:prSet presAssocID="{8310FEB2-0E8F-4A99-A2CC-B871F804FF26}" presName="Name111" presStyleLbl="parChTrans1D4" presStyleIdx="3" presStyleCnt="6"/>
      <dgm:spPr/>
      <dgm:t>
        <a:bodyPr/>
        <a:lstStyle/>
        <a:p>
          <a:endParaRPr lang="en-US"/>
        </a:p>
      </dgm:t>
    </dgm:pt>
    <dgm:pt modelId="{33C695CF-A611-4952-ABE1-8AB3741CE210}" type="pres">
      <dgm:prSet presAssocID="{DBF3701F-E07A-4EF6-9DBD-E297148E6875}" presName="hierRoot3" presStyleCnt="0">
        <dgm:presLayoutVars>
          <dgm:hierBranch val="init"/>
        </dgm:presLayoutVars>
      </dgm:prSet>
      <dgm:spPr/>
    </dgm:pt>
    <dgm:pt modelId="{F08DE75B-CB36-4FBB-A10D-34805DAF362A}" type="pres">
      <dgm:prSet presAssocID="{DBF3701F-E07A-4EF6-9DBD-E297148E6875}" presName="rootComposite3" presStyleCnt="0"/>
      <dgm:spPr/>
    </dgm:pt>
    <dgm:pt modelId="{26FD1DDE-D5A6-4404-A38B-D390BF12E0CC}" type="pres">
      <dgm:prSet presAssocID="{DBF3701F-E07A-4EF6-9DBD-E297148E6875}" presName="rootText3" presStyleLbl="asst1" presStyleIdx="9" presStyleCnt="14" custLinFactX="173231" custLinFactNeighborX="200000" custLinFactNeighborY="7647">
        <dgm:presLayoutVars>
          <dgm:chPref val="3"/>
        </dgm:presLayoutVars>
      </dgm:prSet>
      <dgm:spPr/>
      <dgm:t>
        <a:bodyPr/>
        <a:lstStyle/>
        <a:p>
          <a:endParaRPr lang="en-US"/>
        </a:p>
      </dgm:t>
    </dgm:pt>
    <dgm:pt modelId="{2E96DDE3-A40C-46CD-B7F4-9BD9B3E8A8A5}" type="pres">
      <dgm:prSet presAssocID="{DBF3701F-E07A-4EF6-9DBD-E297148E6875}" presName="rootConnector3" presStyleLbl="asst1" presStyleIdx="9" presStyleCnt="14"/>
      <dgm:spPr/>
      <dgm:t>
        <a:bodyPr/>
        <a:lstStyle/>
        <a:p>
          <a:endParaRPr lang="en-US"/>
        </a:p>
      </dgm:t>
    </dgm:pt>
    <dgm:pt modelId="{9A517F29-4592-4382-B53F-D6A5207C3B1D}" type="pres">
      <dgm:prSet presAssocID="{DBF3701F-E07A-4EF6-9DBD-E297148E6875}" presName="hierChild6" presStyleCnt="0"/>
      <dgm:spPr/>
    </dgm:pt>
    <dgm:pt modelId="{729F2B28-1351-4C9A-A15D-92CDB1C25338}" type="pres">
      <dgm:prSet presAssocID="{DBF3701F-E07A-4EF6-9DBD-E297148E6875}" presName="hierChild7" presStyleCnt="0"/>
      <dgm:spPr/>
    </dgm:pt>
    <dgm:pt modelId="{F2D7B713-219B-47CB-9332-575A3AEC7762}" type="pres">
      <dgm:prSet presAssocID="{52CFE05C-7798-46E8-B1D9-AB046483F5D8}" presName="Name111" presStyleLbl="parChTrans1D3" presStyleIdx="4" presStyleCnt="6" custSzX="507321" custSzY="795901"/>
      <dgm:spPr/>
      <dgm:t>
        <a:bodyPr/>
        <a:lstStyle/>
        <a:p>
          <a:endParaRPr lang="en-US"/>
        </a:p>
      </dgm:t>
    </dgm:pt>
    <dgm:pt modelId="{5BDA53EC-1CF4-4BA7-A98A-DEF92C41612C}" type="pres">
      <dgm:prSet presAssocID="{4C928435-8F95-4D88-8D71-6C6F9502C9A0}" presName="hierRoot3" presStyleCnt="0">
        <dgm:presLayoutVars>
          <dgm:hierBranch val="init"/>
        </dgm:presLayoutVars>
      </dgm:prSet>
      <dgm:spPr/>
    </dgm:pt>
    <dgm:pt modelId="{ECBABA62-4B19-431B-B682-1F5D970EEA50}" type="pres">
      <dgm:prSet presAssocID="{4C928435-8F95-4D88-8D71-6C6F9502C9A0}" presName="rootComposite3" presStyleCnt="0"/>
      <dgm:spPr/>
    </dgm:pt>
    <dgm:pt modelId="{7782D03C-1862-43D1-AF0F-5847464E0807}" type="pres">
      <dgm:prSet presAssocID="{4C928435-8F95-4D88-8D71-6C6F9502C9A0}" presName="rootText3" presStyleLbl="asst1" presStyleIdx="10" presStyleCnt="14" custScaleX="85867" custScaleY="78883" custLinFactX="-67861" custLinFactNeighborX="-100000" custLinFactNeighborY="-78288">
        <dgm:presLayoutVars>
          <dgm:chPref val="3"/>
        </dgm:presLayoutVars>
      </dgm:prSet>
      <dgm:spPr/>
      <dgm:t>
        <a:bodyPr/>
        <a:lstStyle/>
        <a:p>
          <a:endParaRPr lang="en-US"/>
        </a:p>
      </dgm:t>
    </dgm:pt>
    <dgm:pt modelId="{94031642-D5EF-4E80-A42C-06F86308942B}" type="pres">
      <dgm:prSet presAssocID="{4C928435-8F95-4D88-8D71-6C6F9502C9A0}" presName="rootConnector3" presStyleLbl="asst1" presStyleIdx="10" presStyleCnt="14"/>
      <dgm:spPr/>
      <dgm:t>
        <a:bodyPr/>
        <a:lstStyle/>
        <a:p>
          <a:endParaRPr lang="en-US"/>
        </a:p>
      </dgm:t>
    </dgm:pt>
    <dgm:pt modelId="{2E68A6A6-2A2E-475D-9DE3-64271565D6FD}" type="pres">
      <dgm:prSet presAssocID="{4C928435-8F95-4D88-8D71-6C6F9502C9A0}" presName="hierChild6" presStyleCnt="0"/>
      <dgm:spPr/>
    </dgm:pt>
    <dgm:pt modelId="{AA5BC701-5C7C-4A9D-B6EE-7C793BA56D99}" type="pres">
      <dgm:prSet presAssocID="{4C928435-8F95-4D88-8D71-6C6F9502C9A0}" presName="hierChild7" presStyleCnt="0"/>
      <dgm:spPr/>
    </dgm:pt>
    <dgm:pt modelId="{A2E1521D-73D2-4041-BA05-363F560DAF99}" type="pres">
      <dgm:prSet presAssocID="{51D60672-9271-493D-B562-B6F7E1F6C006}" presName="Name111" presStyleLbl="parChTrans1D4" presStyleIdx="4" presStyleCnt="6"/>
      <dgm:spPr/>
      <dgm:t>
        <a:bodyPr/>
        <a:lstStyle/>
        <a:p>
          <a:endParaRPr lang="en-US"/>
        </a:p>
      </dgm:t>
    </dgm:pt>
    <dgm:pt modelId="{CE74A301-0709-4661-B6EA-0CCBDA033345}" type="pres">
      <dgm:prSet presAssocID="{5D4D97EF-4CBD-44A4-A3C2-DB21A3EDC1F8}" presName="hierRoot3" presStyleCnt="0">
        <dgm:presLayoutVars>
          <dgm:hierBranch val="init"/>
        </dgm:presLayoutVars>
      </dgm:prSet>
      <dgm:spPr/>
    </dgm:pt>
    <dgm:pt modelId="{5B5E45FD-C554-460A-A967-8739FD25816D}" type="pres">
      <dgm:prSet presAssocID="{5D4D97EF-4CBD-44A4-A3C2-DB21A3EDC1F8}" presName="rootComposite3" presStyleCnt="0"/>
      <dgm:spPr/>
    </dgm:pt>
    <dgm:pt modelId="{7D776F37-76F5-4662-B02E-534B757ACF02}" type="pres">
      <dgm:prSet presAssocID="{5D4D97EF-4CBD-44A4-A3C2-DB21A3EDC1F8}" presName="rootText3" presStyleLbl="asst1" presStyleIdx="11" presStyleCnt="14" custLinFactNeighborX="-12699" custLinFactNeighborY="55857">
        <dgm:presLayoutVars>
          <dgm:chPref val="3"/>
        </dgm:presLayoutVars>
      </dgm:prSet>
      <dgm:spPr/>
      <dgm:t>
        <a:bodyPr/>
        <a:lstStyle/>
        <a:p>
          <a:endParaRPr lang="en-US"/>
        </a:p>
      </dgm:t>
    </dgm:pt>
    <dgm:pt modelId="{E7C412D1-B0AC-4EEF-9BC4-533CF617EDC2}" type="pres">
      <dgm:prSet presAssocID="{5D4D97EF-4CBD-44A4-A3C2-DB21A3EDC1F8}" presName="rootConnector3" presStyleLbl="asst1" presStyleIdx="11" presStyleCnt="14"/>
      <dgm:spPr/>
      <dgm:t>
        <a:bodyPr/>
        <a:lstStyle/>
        <a:p>
          <a:endParaRPr lang="en-US"/>
        </a:p>
      </dgm:t>
    </dgm:pt>
    <dgm:pt modelId="{B1E0675E-0049-4B9E-9A0A-5D276902BF8B}" type="pres">
      <dgm:prSet presAssocID="{5D4D97EF-4CBD-44A4-A3C2-DB21A3EDC1F8}" presName="hierChild6" presStyleCnt="0"/>
      <dgm:spPr/>
    </dgm:pt>
    <dgm:pt modelId="{94732037-ED3F-488F-91D3-F19C1048435E}" type="pres">
      <dgm:prSet presAssocID="{5D4D97EF-4CBD-44A4-A3C2-DB21A3EDC1F8}" presName="hierChild7" presStyleCnt="0"/>
      <dgm:spPr/>
    </dgm:pt>
    <dgm:pt modelId="{E216140C-94AF-4F48-933F-52057B3D6B9A}" type="pres">
      <dgm:prSet presAssocID="{0110DEF1-969E-485C-9095-D2FA30C792F6}" presName="Name111" presStyleLbl="parChTrans1D4" presStyleIdx="5" presStyleCnt="6"/>
      <dgm:spPr/>
      <dgm:t>
        <a:bodyPr/>
        <a:lstStyle/>
        <a:p>
          <a:endParaRPr lang="en-US"/>
        </a:p>
      </dgm:t>
    </dgm:pt>
    <dgm:pt modelId="{03E020B0-3EC4-4BF3-BB44-836653B07EBD}" type="pres">
      <dgm:prSet presAssocID="{D09EDC21-4A0A-4613-9D59-924FDCA0B8F6}" presName="hierRoot3" presStyleCnt="0">
        <dgm:presLayoutVars>
          <dgm:hierBranch val="init"/>
        </dgm:presLayoutVars>
      </dgm:prSet>
      <dgm:spPr/>
    </dgm:pt>
    <dgm:pt modelId="{837F1049-2E01-4CFA-85EC-34E2BCF60ED7}" type="pres">
      <dgm:prSet presAssocID="{D09EDC21-4A0A-4613-9D59-924FDCA0B8F6}" presName="rootComposite3" presStyleCnt="0"/>
      <dgm:spPr/>
    </dgm:pt>
    <dgm:pt modelId="{23521EA1-92D7-4CC3-8439-A2EE856FFDD8}" type="pres">
      <dgm:prSet presAssocID="{D09EDC21-4A0A-4613-9D59-924FDCA0B8F6}" presName="rootText3" presStyleLbl="asst1" presStyleIdx="12" presStyleCnt="14" custLinFactX="-33720" custLinFactNeighborX="-100000" custLinFactNeighborY="-97324">
        <dgm:presLayoutVars>
          <dgm:chPref val="3"/>
        </dgm:presLayoutVars>
      </dgm:prSet>
      <dgm:spPr/>
      <dgm:t>
        <a:bodyPr/>
        <a:lstStyle/>
        <a:p>
          <a:endParaRPr lang="en-US"/>
        </a:p>
      </dgm:t>
    </dgm:pt>
    <dgm:pt modelId="{7B2F1B59-4D48-45CD-9286-687E83EDF7B3}" type="pres">
      <dgm:prSet presAssocID="{D09EDC21-4A0A-4613-9D59-924FDCA0B8F6}" presName="rootConnector3" presStyleLbl="asst1" presStyleIdx="12" presStyleCnt="14"/>
      <dgm:spPr/>
      <dgm:t>
        <a:bodyPr/>
        <a:lstStyle/>
        <a:p>
          <a:endParaRPr lang="en-US"/>
        </a:p>
      </dgm:t>
    </dgm:pt>
    <dgm:pt modelId="{AB7CAA63-975F-4D66-96AA-73B11A536041}" type="pres">
      <dgm:prSet presAssocID="{D09EDC21-4A0A-4613-9D59-924FDCA0B8F6}" presName="hierChild6" presStyleCnt="0"/>
      <dgm:spPr/>
    </dgm:pt>
    <dgm:pt modelId="{5960C66A-C18E-4331-81B3-380D808A330B}" type="pres">
      <dgm:prSet presAssocID="{D09EDC21-4A0A-4613-9D59-924FDCA0B8F6}" presName="hierChild7" presStyleCnt="0"/>
      <dgm:spPr/>
    </dgm:pt>
    <dgm:pt modelId="{2CFDF0B2-F457-4FD8-AC20-BF1BBE2DF734}" type="pres">
      <dgm:prSet presAssocID="{4C6BB674-6157-4F6C-9AFE-78CB355DBA66}" presName="Name111" presStyleLbl="parChTrans1D3" presStyleIdx="5" presStyleCnt="6" custSzX="1630579" custSzY="807267"/>
      <dgm:spPr/>
      <dgm:t>
        <a:bodyPr/>
        <a:lstStyle/>
        <a:p>
          <a:endParaRPr lang="en-US"/>
        </a:p>
      </dgm:t>
    </dgm:pt>
    <dgm:pt modelId="{A6BCC50C-71F9-412C-8936-CD877C2C6743}" type="pres">
      <dgm:prSet presAssocID="{66378705-DE43-4CC5-86F7-39BC45138758}" presName="hierRoot3" presStyleCnt="0">
        <dgm:presLayoutVars>
          <dgm:hierBranch val="init"/>
        </dgm:presLayoutVars>
      </dgm:prSet>
      <dgm:spPr/>
    </dgm:pt>
    <dgm:pt modelId="{581A4A86-0B81-4EEF-BFA1-C8C13E85D6C3}" type="pres">
      <dgm:prSet presAssocID="{66378705-DE43-4CC5-86F7-39BC45138758}" presName="rootComposite3" presStyleCnt="0"/>
      <dgm:spPr/>
    </dgm:pt>
    <dgm:pt modelId="{E4F3AAE8-43F9-4526-B965-47844CF5F1FB}" type="pres">
      <dgm:prSet presAssocID="{66378705-DE43-4CC5-86F7-39BC45138758}" presName="rootText3" presStyleLbl="asst1" presStyleIdx="13" presStyleCnt="14" custScaleX="85867" custScaleY="78883" custLinFactY="-205752" custLinFactNeighborX="-23806" custLinFactNeighborY="-300000">
        <dgm:presLayoutVars>
          <dgm:chPref val="3"/>
        </dgm:presLayoutVars>
      </dgm:prSet>
      <dgm:spPr/>
      <dgm:t>
        <a:bodyPr/>
        <a:lstStyle/>
        <a:p>
          <a:endParaRPr lang="en-US"/>
        </a:p>
      </dgm:t>
    </dgm:pt>
    <dgm:pt modelId="{7BA05E37-A483-41D1-B8C4-DA340AFBAAC7}" type="pres">
      <dgm:prSet presAssocID="{66378705-DE43-4CC5-86F7-39BC45138758}" presName="rootConnector3" presStyleLbl="asst1" presStyleIdx="13" presStyleCnt="14"/>
      <dgm:spPr/>
      <dgm:t>
        <a:bodyPr/>
        <a:lstStyle/>
        <a:p>
          <a:endParaRPr lang="en-US"/>
        </a:p>
      </dgm:t>
    </dgm:pt>
    <dgm:pt modelId="{5D6373E7-0C2C-492F-87FB-E9B1C39B040B}" type="pres">
      <dgm:prSet presAssocID="{66378705-DE43-4CC5-86F7-39BC45138758}" presName="hierChild6" presStyleCnt="0"/>
      <dgm:spPr/>
    </dgm:pt>
    <dgm:pt modelId="{8889447D-0CF6-4076-80BC-5EAAF93604E3}" type="pres">
      <dgm:prSet presAssocID="{66378705-DE43-4CC5-86F7-39BC45138758}" presName="hierChild7" presStyleCnt="0"/>
      <dgm:spPr/>
    </dgm:pt>
  </dgm:ptLst>
  <dgm:cxnLst>
    <dgm:cxn modelId="{245640F2-C012-4B5C-9AEE-37E84A92B85D}" type="presOf" srcId="{7CFEB8E3-F4D4-4320-AB7F-4AA97AF75DC7}" destId="{625B4FAB-2050-430F-BFB5-C5612B3F7D67}" srcOrd="0" destOrd="0" presId="urn:microsoft.com/office/officeart/2005/8/layout/orgChart1"/>
    <dgm:cxn modelId="{B9BAB069-3D81-417A-ABEF-0ED7EE423E4E}" type="presOf" srcId="{0110DEF1-969E-485C-9095-D2FA30C792F6}" destId="{E216140C-94AF-4F48-933F-52057B3D6B9A}" srcOrd="0" destOrd="0" presId="urn:microsoft.com/office/officeart/2005/8/layout/orgChart1"/>
    <dgm:cxn modelId="{D3D9EC42-F6E4-4D83-B8F0-689D6097B10A}" type="presOf" srcId="{71FB33CE-EBCB-4EBA-8B1C-5A021B3C6538}" destId="{E8DA6B1E-0C64-4F3F-9871-8B945DD6A1A0}" srcOrd="0" destOrd="0" presId="urn:microsoft.com/office/officeart/2005/8/layout/orgChart1"/>
    <dgm:cxn modelId="{FD68683E-8744-4189-8A20-4E33EA7B732E}" srcId="{C13FA5F6-2540-41BB-B1A3-205CB1D822A2}" destId="{DBF3701F-E07A-4EF6-9DBD-E297148E6875}" srcOrd="3" destOrd="0" parTransId="{8310FEB2-0E8F-4A99-A2CC-B871F804FF26}" sibTransId="{1DA5B0EF-AE19-43F6-A273-66D92F03F7B6}"/>
    <dgm:cxn modelId="{2E9F50B6-7EAB-403D-A601-F4C38CD0CBA8}" type="presOf" srcId="{4C928435-8F95-4D88-8D71-6C6F9502C9A0}" destId="{7782D03C-1862-43D1-AF0F-5847464E0807}" srcOrd="0" destOrd="0" presId="urn:microsoft.com/office/officeart/2005/8/layout/orgChart1"/>
    <dgm:cxn modelId="{8ABD4CC5-17E8-483C-A511-D26CDBDA4234}" type="presOf" srcId="{D65456C4-B724-4519-9EF8-EC006063FF46}" destId="{5D941869-4EC1-4385-9CDA-7B20DE7D7F3C}" srcOrd="0" destOrd="0" presId="urn:microsoft.com/office/officeart/2005/8/layout/orgChart1"/>
    <dgm:cxn modelId="{C9F999C9-1D8F-4AC1-9BEE-1E0766A5E2DB}" srcId="{11A24846-713F-411A-9FD0-BDE8575A71E5}" destId="{66378705-DE43-4CC5-86F7-39BC45138758}" srcOrd="2" destOrd="0" parTransId="{4C6BB674-6157-4F6C-9AFE-78CB355DBA66}" sibTransId="{DF4B3569-5FB8-40C3-8955-BC930E44B631}"/>
    <dgm:cxn modelId="{9AC9118B-C239-4105-9D29-1B86B287E7FB}" type="presOf" srcId="{F98DB504-E1E1-415A-9F26-134ED8194F08}" destId="{58F0E9C4-BE01-41DA-A8EC-26AF34D9856F}" srcOrd="1" destOrd="0" presId="urn:microsoft.com/office/officeart/2005/8/layout/orgChart1"/>
    <dgm:cxn modelId="{5D35A927-FDC3-4D02-970D-4405B9C3DA7D}" type="presOf" srcId="{562839C2-E3B1-4F56-9209-9856EB8674C7}" destId="{8712FB7A-01FD-4485-9513-571007859292}" srcOrd="0" destOrd="0" presId="urn:microsoft.com/office/officeart/2005/8/layout/orgChart1"/>
    <dgm:cxn modelId="{3EDC3E31-AA57-467A-8B5A-E9FF7F4A4D9E}" type="presOf" srcId="{0CAE1801-1810-422E-89CE-F5AF9C340E48}" destId="{E11C0762-7F13-4216-9D4F-AE8DC7F2A486}" srcOrd="1" destOrd="0" presId="urn:microsoft.com/office/officeart/2005/8/layout/orgChart1"/>
    <dgm:cxn modelId="{982FFFB3-8DB8-490E-BDCB-B403B7A67E3A}" srcId="{0CAE1801-1810-422E-89CE-F5AF9C340E48}" destId="{11A24846-713F-411A-9FD0-BDE8575A71E5}" srcOrd="1" destOrd="0" parTransId="{30282AA4-27B7-41A4-A4E9-8AE13F3E019D}" sibTransId="{8EB8DB0B-7422-45E7-BE45-F73031491EE7}"/>
    <dgm:cxn modelId="{6735AE01-BA45-448C-B574-D6E3F1DAC470}" type="presOf" srcId="{F98DB504-E1E1-415A-9F26-134ED8194F08}" destId="{28E63C4F-9D4D-4A1D-8F0B-946E5B6A48DE}" srcOrd="0" destOrd="0" presId="urn:microsoft.com/office/officeart/2005/8/layout/orgChart1"/>
    <dgm:cxn modelId="{FCEEF9A9-AA4F-45F1-BDD1-3E086918A4FE}" type="presOf" srcId="{486C4080-BEE9-4BD6-A969-964D74490DEA}" destId="{824CDE88-B86E-43F6-855A-6FA5B8859F68}" srcOrd="1" destOrd="0" presId="urn:microsoft.com/office/officeart/2005/8/layout/orgChart1"/>
    <dgm:cxn modelId="{6D559735-4C9E-49B5-BE82-02837C8AC274}" type="presOf" srcId="{C13FA5F6-2540-41BB-B1A3-205CB1D822A2}" destId="{3F282A3C-0DD5-4255-9565-32794B6C608C}" srcOrd="0" destOrd="0" presId="urn:microsoft.com/office/officeart/2005/8/layout/orgChart1"/>
    <dgm:cxn modelId="{CCB080AE-0CB8-433C-B774-775EF48FDCEE}" srcId="{11A24846-713F-411A-9FD0-BDE8575A71E5}" destId="{C13FA5F6-2540-41BB-B1A3-205CB1D822A2}" srcOrd="0" destOrd="0" parTransId="{CBACBCF3-E987-4FCB-A1A6-16527F56FA94}" sibTransId="{6B63716A-FDB2-4C50-8AF9-A5031776B71F}"/>
    <dgm:cxn modelId="{57F411D9-96A8-4462-93C1-D68FDA873380}" type="presOf" srcId="{0CAE1801-1810-422E-89CE-F5AF9C340E48}" destId="{A5ED2DDC-1863-4233-9E2C-94F58145B6FB}" srcOrd="0" destOrd="0" presId="urn:microsoft.com/office/officeart/2005/8/layout/orgChart1"/>
    <dgm:cxn modelId="{B4CE342A-C6DC-45A6-9EB3-715346E702FD}" type="presOf" srcId="{37446C82-A018-46AA-961D-34E7C0BC2DF8}" destId="{11846124-AEB0-49CE-B933-25F500A83600}" srcOrd="0" destOrd="0" presId="urn:microsoft.com/office/officeart/2005/8/layout/orgChart1"/>
    <dgm:cxn modelId="{AB38F11A-DEED-4E81-83C7-A615EA4A26A5}" type="presOf" srcId="{4C6BB674-6157-4F6C-9AFE-78CB355DBA66}" destId="{2CFDF0B2-F457-4FD8-AC20-BF1BBE2DF734}" srcOrd="0" destOrd="0" presId="urn:microsoft.com/office/officeart/2005/8/layout/orgChart1"/>
    <dgm:cxn modelId="{072E0AFE-3DB8-496B-B652-3FDAEB3479C8}" type="presOf" srcId="{CBACBCF3-E987-4FCB-A1A6-16527F56FA94}" destId="{36DE60BF-A227-45BC-B1DE-E5F3D35599D1}" srcOrd="0" destOrd="0" presId="urn:microsoft.com/office/officeart/2005/8/layout/orgChart1"/>
    <dgm:cxn modelId="{9A3313DF-39D1-4C11-ACD0-73ADA13AAC80}" type="presOf" srcId="{71FB33CE-EBCB-4EBA-8B1C-5A021B3C6538}" destId="{A91CD2B3-A025-4A9B-90AF-E8E6DFC4A632}" srcOrd="1" destOrd="0" presId="urn:microsoft.com/office/officeart/2005/8/layout/orgChart1"/>
    <dgm:cxn modelId="{D1F790D8-9ED1-4921-8EDB-DB68DB969ABB}" type="presOf" srcId="{175EDB13-DED9-41C0-8D7E-257A62A91EA4}" destId="{79A1B190-09E8-4D80-8578-82971136D6B4}" srcOrd="1" destOrd="0" presId="urn:microsoft.com/office/officeart/2005/8/layout/orgChart1"/>
    <dgm:cxn modelId="{C5EFC6C8-3469-4A1D-968F-75F66FB5249C}" type="presOf" srcId="{2CE16BEF-A000-4B2A-B0CB-76C496B825FE}" destId="{62DF663E-D9A4-4865-8643-ABC2A4CFC6D9}" srcOrd="0" destOrd="0" presId="urn:microsoft.com/office/officeart/2005/8/layout/orgChart1"/>
    <dgm:cxn modelId="{722A57E2-5FBA-4DA6-9AA8-6EE6F0D3C611}" type="presOf" srcId="{C13FA5F6-2540-41BB-B1A3-205CB1D822A2}" destId="{F4FEA4EB-092D-4138-8DB1-2CC5B04BCDB5}" srcOrd="1" destOrd="0" presId="urn:microsoft.com/office/officeart/2005/8/layout/orgChart1"/>
    <dgm:cxn modelId="{C2D90FC6-1827-4B50-8FD7-1FB468BCDD2E}" type="presOf" srcId="{11A24846-713F-411A-9FD0-BDE8575A71E5}" destId="{52B2C393-FF63-4107-8163-75362FCC74C8}" srcOrd="1" destOrd="0" presId="urn:microsoft.com/office/officeart/2005/8/layout/orgChart1"/>
    <dgm:cxn modelId="{69F3EE70-D022-48BD-8512-9B1F7994F567}" srcId="{0CAE1801-1810-422E-89CE-F5AF9C340E48}" destId="{F98DB504-E1E1-415A-9F26-134ED8194F08}" srcOrd="0" destOrd="0" parTransId="{F0F5AFE6-0FEA-4D9F-A3C3-65369B9EF9F1}" sibTransId="{D8974008-0A52-403C-8BEF-AAEF37FC021A}"/>
    <dgm:cxn modelId="{00484742-FB75-413B-A4DB-979F93B761BB}" srcId="{11A24846-713F-411A-9FD0-BDE8575A71E5}" destId="{4C928435-8F95-4D88-8D71-6C6F9502C9A0}" srcOrd="1" destOrd="0" parTransId="{52CFE05C-7798-46E8-B1D9-AB046483F5D8}" sibTransId="{7273D601-E357-4CAF-99BA-C049D9EF5181}"/>
    <dgm:cxn modelId="{22F477F7-49FE-4414-8D57-7E1709B9C172}" type="presOf" srcId="{A12BC8B2-EB33-40C4-BC18-E30BAAAC634C}" destId="{E607D8D3-A4CD-4837-8C42-D72A9E3C8B69}" srcOrd="0" destOrd="0" presId="urn:microsoft.com/office/officeart/2005/8/layout/orgChart1"/>
    <dgm:cxn modelId="{DD9B9A0A-98DC-49A7-B465-F7E1FEB7D517}" srcId="{4C928435-8F95-4D88-8D71-6C6F9502C9A0}" destId="{5D4D97EF-4CBD-44A4-A3C2-DB21A3EDC1F8}" srcOrd="0" destOrd="0" parTransId="{51D60672-9271-493D-B562-B6F7E1F6C006}" sibTransId="{634F9EDB-736A-45F6-9B73-FC1E3F3391F3}"/>
    <dgm:cxn modelId="{85170360-EDD7-4FF9-BA8C-8E149EE45FC6}" type="presOf" srcId="{F15A1C1F-2904-44FD-BD40-90424DFF1003}" destId="{DF2578E9-4E5F-4D36-8A19-BC87E7EEDEA6}" srcOrd="1" destOrd="0" presId="urn:microsoft.com/office/officeart/2005/8/layout/orgChart1"/>
    <dgm:cxn modelId="{FDED964E-F943-4E8A-BD9C-578C338AA4FB}" type="presOf" srcId="{9FFFB14C-8369-4473-80E1-C529E341F9AB}" destId="{D857FB90-C3B9-4DF3-BDE8-E82A8FE21C9B}" srcOrd="0" destOrd="0" presId="urn:microsoft.com/office/officeart/2005/8/layout/orgChart1"/>
    <dgm:cxn modelId="{446729F8-C1FE-4CCB-84AE-92E221C0543E}" type="presOf" srcId="{A12BC8B2-EB33-40C4-BC18-E30BAAAC634C}" destId="{90E22D5F-A650-43F1-BDA1-0643C59F67BD}" srcOrd="1" destOrd="0" presId="urn:microsoft.com/office/officeart/2005/8/layout/orgChart1"/>
    <dgm:cxn modelId="{C763A469-4B60-4C38-9973-BAC02C101114}" type="presOf" srcId="{11A24846-713F-411A-9FD0-BDE8575A71E5}" destId="{77BCDD85-6D09-44BB-B2AA-82EC5E6A6BB3}" srcOrd="0" destOrd="0" presId="urn:microsoft.com/office/officeart/2005/8/layout/orgChart1"/>
    <dgm:cxn modelId="{C9AA57BB-9158-4897-B800-2155D9A5DC65}" type="presOf" srcId="{5CBBA6A4-6BBC-4AA4-AF82-B84790EDEFDF}" destId="{C80F218A-AD00-449C-BD84-3663D81A3287}" srcOrd="0" destOrd="0" presId="urn:microsoft.com/office/officeart/2005/8/layout/orgChart1"/>
    <dgm:cxn modelId="{67A78055-E9AB-43FC-8DC9-DCF297B897D0}" srcId="{F98DB504-E1E1-415A-9F26-134ED8194F08}" destId="{6897E480-3ADB-47DE-AEEF-E062C40061A8}" srcOrd="1" destOrd="0" parTransId="{7CFEB8E3-F4D4-4320-AB7F-4AA97AF75DC7}" sibTransId="{F27B7136-EB03-42E6-970A-BBEA0A656A84}"/>
    <dgm:cxn modelId="{25343B3A-66DF-4037-AACF-BAA8A996D5D5}" srcId="{C13FA5F6-2540-41BB-B1A3-205CB1D822A2}" destId="{175EDB13-DED9-41C0-8D7E-257A62A91EA4}" srcOrd="1" destOrd="0" parTransId="{2CE16BEF-A000-4B2A-B0CB-76C496B825FE}" sibTransId="{7FB33581-D5D6-4AF7-AFC4-ECBE353610C0}"/>
    <dgm:cxn modelId="{83ED1A56-398D-4B77-B7E9-E98E78A623F3}" type="presOf" srcId="{66378705-DE43-4CC5-86F7-39BC45138758}" destId="{E4F3AAE8-43F9-4526-B965-47844CF5F1FB}" srcOrd="0" destOrd="0" presId="urn:microsoft.com/office/officeart/2005/8/layout/orgChart1"/>
    <dgm:cxn modelId="{3BD8E08A-7F45-4715-8149-0AB98BA22627}" srcId="{F98DB504-E1E1-415A-9F26-134ED8194F08}" destId="{71FB33CE-EBCB-4EBA-8B1C-5A021B3C6538}" srcOrd="0" destOrd="0" parTransId="{5CBBA6A4-6BBC-4AA4-AF82-B84790EDEFDF}" sibTransId="{0614C02C-BEF0-48B5-B583-29BE58920E76}"/>
    <dgm:cxn modelId="{BBA8A6F9-B755-4FA0-83D7-E1E6E785915D}" type="presOf" srcId="{5D4D97EF-4CBD-44A4-A3C2-DB21A3EDC1F8}" destId="{7D776F37-76F5-4662-B02E-534B757ACF02}" srcOrd="0" destOrd="0" presId="urn:microsoft.com/office/officeart/2005/8/layout/orgChart1"/>
    <dgm:cxn modelId="{0288CE9E-5C40-4B12-8FD3-249FFABF8D57}" type="presOf" srcId="{4C928435-8F95-4D88-8D71-6C6F9502C9A0}" destId="{94031642-D5EF-4E80-A42C-06F86308942B}" srcOrd="1" destOrd="0" presId="urn:microsoft.com/office/officeart/2005/8/layout/orgChart1"/>
    <dgm:cxn modelId="{E9C940F5-6D74-4D77-B922-477F588FD333}" srcId="{C13FA5F6-2540-41BB-B1A3-205CB1D822A2}" destId="{A12BC8B2-EB33-40C4-BC18-E30BAAAC634C}" srcOrd="2" destOrd="0" parTransId="{37446C82-A018-46AA-961D-34E7C0BC2DF8}" sibTransId="{CBF1E44F-4BA7-4ED2-A3C7-FC4747F41CE1}"/>
    <dgm:cxn modelId="{D5465074-C456-461D-8BD1-E5370592F23F}" srcId="{9FFFB14C-8369-4473-80E1-C529E341F9AB}" destId="{0CAE1801-1810-422E-89CE-F5AF9C340E48}" srcOrd="0" destOrd="0" parTransId="{E0725281-1148-4735-97FB-E6A224FD9F44}" sibTransId="{73E04579-B3B0-4858-8184-F74378F068B4}"/>
    <dgm:cxn modelId="{19C48508-F298-4216-920F-0F8F7F209AF4}" type="presOf" srcId="{D09EDC21-4A0A-4613-9D59-924FDCA0B8F6}" destId="{23521EA1-92D7-4CC3-8439-A2EE856FFDD8}" srcOrd="0" destOrd="0" presId="urn:microsoft.com/office/officeart/2005/8/layout/orgChart1"/>
    <dgm:cxn modelId="{5A560299-E798-4C1A-AEBE-F6EC34262405}" type="presOf" srcId="{F15A1C1F-2904-44FD-BD40-90424DFF1003}" destId="{57194371-47E2-434F-BA23-AC7B991B2CE1}" srcOrd="0" destOrd="0" presId="urn:microsoft.com/office/officeart/2005/8/layout/orgChart1"/>
    <dgm:cxn modelId="{8813A92C-1D5A-4143-8960-A1852CAADA28}" type="presOf" srcId="{6897E480-3ADB-47DE-AEEF-E062C40061A8}" destId="{AD1F063C-A182-4259-BD74-B4B7665EEC8F}" srcOrd="0" destOrd="0" presId="urn:microsoft.com/office/officeart/2005/8/layout/orgChart1"/>
    <dgm:cxn modelId="{83D88003-01E6-4A9C-971F-744865B8A0BB}" type="presOf" srcId="{51D60672-9271-493D-B562-B6F7E1F6C006}" destId="{A2E1521D-73D2-4041-BA05-363F560DAF99}" srcOrd="0" destOrd="0" presId="urn:microsoft.com/office/officeart/2005/8/layout/orgChart1"/>
    <dgm:cxn modelId="{A216DB31-296A-45FA-B6E0-1D895E3C8F14}" srcId="{4C928435-8F95-4D88-8D71-6C6F9502C9A0}" destId="{D09EDC21-4A0A-4613-9D59-924FDCA0B8F6}" srcOrd="1" destOrd="0" parTransId="{0110DEF1-969E-485C-9095-D2FA30C792F6}" sibTransId="{62442225-5CD9-4AF7-864A-7841F91F303D}"/>
    <dgm:cxn modelId="{8186EBD9-727F-438C-ABD8-4442450C773D}" type="presOf" srcId="{52CFE05C-7798-46E8-B1D9-AB046483F5D8}" destId="{F2D7B713-219B-47CB-9332-575A3AEC7762}" srcOrd="0" destOrd="0" presId="urn:microsoft.com/office/officeart/2005/8/layout/orgChart1"/>
    <dgm:cxn modelId="{DF1524CD-B296-4B1C-A719-1B7F60C8641F}" type="presOf" srcId="{30282AA4-27B7-41A4-A4E9-8AE13F3E019D}" destId="{896E26FD-5530-4FE6-B98E-0DFA13645547}" srcOrd="0" destOrd="0" presId="urn:microsoft.com/office/officeart/2005/8/layout/orgChart1"/>
    <dgm:cxn modelId="{5C5D63DE-BF15-45F5-BE22-633D5D0E795E}" type="presOf" srcId="{5D4D97EF-4CBD-44A4-A3C2-DB21A3EDC1F8}" destId="{E7C412D1-B0AC-4EEF-9BC4-533CF617EDC2}" srcOrd="1" destOrd="0" presId="urn:microsoft.com/office/officeart/2005/8/layout/orgChart1"/>
    <dgm:cxn modelId="{9D025739-4238-40D5-907D-66D08525BAF3}" type="presOf" srcId="{8310FEB2-0E8F-4A99-A2CC-B871F804FF26}" destId="{69386811-AF35-4A80-AF93-CD0D815D35E3}" srcOrd="0" destOrd="0" presId="urn:microsoft.com/office/officeart/2005/8/layout/orgChart1"/>
    <dgm:cxn modelId="{3FA223D2-30F2-4746-91B2-909818DCA3A2}" type="presOf" srcId="{D09EDC21-4A0A-4613-9D59-924FDCA0B8F6}" destId="{7B2F1B59-4D48-45CD-9286-687E83EDF7B3}" srcOrd="1" destOrd="0" presId="urn:microsoft.com/office/officeart/2005/8/layout/orgChart1"/>
    <dgm:cxn modelId="{94EE58E4-1422-46FB-93E7-AB32C6FB09A0}" type="presOf" srcId="{F0F5AFE6-0FEA-4D9F-A3C3-65369B9EF9F1}" destId="{80E4ED31-0211-4FF2-8056-446D6425F3BF}" srcOrd="0" destOrd="0" presId="urn:microsoft.com/office/officeart/2005/8/layout/orgChart1"/>
    <dgm:cxn modelId="{A6189FBE-ACCF-404C-BC3F-C46440696664}" type="presOf" srcId="{66378705-DE43-4CC5-86F7-39BC45138758}" destId="{7BA05E37-A483-41D1-B8C4-DA340AFBAAC7}" srcOrd="1" destOrd="0" presId="urn:microsoft.com/office/officeart/2005/8/layout/orgChart1"/>
    <dgm:cxn modelId="{A343051D-B64D-47E3-B93B-0B5B9F31FA78}" srcId="{C13FA5F6-2540-41BB-B1A3-205CB1D822A2}" destId="{486C4080-BEE9-4BD6-A969-964D74490DEA}" srcOrd="0" destOrd="0" parTransId="{562839C2-E3B1-4F56-9209-9856EB8674C7}" sibTransId="{30456DFF-A3BB-484B-A547-D962ABE50F9F}"/>
    <dgm:cxn modelId="{01E5CEDB-7BFA-4498-BB50-F50D44C2B973}" type="presOf" srcId="{6897E480-3ADB-47DE-AEEF-E062C40061A8}" destId="{0022870B-0EC8-46E9-BB44-0A9C2082FE2D}" srcOrd="1" destOrd="0" presId="urn:microsoft.com/office/officeart/2005/8/layout/orgChart1"/>
    <dgm:cxn modelId="{B6F751DD-663A-4255-80A0-7815FFB94480}" type="presOf" srcId="{486C4080-BEE9-4BD6-A969-964D74490DEA}" destId="{82674249-4018-4DE1-98C0-DF8903CC5070}" srcOrd="0" destOrd="0" presId="urn:microsoft.com/office/officeart/2005/8/layout/orgChart1"/>
    <dgm:cxn modelId="{A44A91F4-87D9-4721-91C5-1BD4C4FE3A2D}" srcId="{F98DB504-E1E1-415A-9F26-134ED8194F08}" destId="{F15A1C1F-2904-44FD-BD40-90424DFF1003}" srcOrd="2" destOrd="0" parTransId="{D65456C4-B724-4519-9EF8-EC006063FF46}" sibTransId="{9FDFB007-4F64-40A2-96CC-C62D033A1DF0}"/>
    <dgm:cxn modelId="{51554700-B84F-459F-8BB8-B695A12F5747}" type="presOf" srcId="{DBF3701F-E07A-4EF6-9DBD-E297148E6875}" destId="{2E96DDE3-A40C-46CD-B7F4-9BD9B3E8A8A5}" srcOrd="1" destOrd="0" presId="urn:microsoft.com/office/officeart/2005/8/layout/orgChart1"/>
    <dgm:cxn modelId="{6A27D856-666E-4474-828C-409A9E8EC533}" type="presOf" srcId="{DBF3701F-E07A-4EF6-9DBD-E297148E6875}" destId="{26FD1DDE-D5A6-4404-A38B-D390BF12E0CC}" srcOrd="0" destOrd="0" presId="urn:microsoft.com/office/officeart/2005/8/layout/orgChart1"/>
    <dgm:cxn modelId="{4DF117CF-8C2B-4461-B2C5-1F58BEFD56E6}" type="presOf" srcId="{175EDB13-DED9-41C0-8D7E-257A62A91EA4}" destId="{531FC200-8D40-4439-9DC0-9D1C13B43B31}" srcOrd="0" destOrd="0" presId="urn:microsoft.com/office/officeart/2005/8/layout/orgChart1"/>
    <dgm:cxn modelId="{C1C961DD-FA11-4BE6-AE94-6B440A82202D}" type="presParOf" srcId="{D857FB90-C3B9-4DF3-BDE8-E82A8FE21C9B}" destId="{B8156376-7A60-4D5D-A868-259AFCB9B18C}" srcOrd="0" destOrd="0" presId="urn:microsoft.com/office/officeart/2005/8/layout/orgChart1"/>
    <dgm:cxn modelId="{331EE038-2E43-4B26-A600-53CEF731C8DF}" type="presParOf" srcId="{B8156376-7A60-4D5D-A868-259AFCB9B18C}" destId="{DB9D74A2-53BF-4BF8-83F3-C483CC381E72}" srcOrd="0" destOrd="0" presId="urn:microsoft.com/office/officeart/2005/8/layout/orgChart1"/>
    <dgm:cxn modelId="{731726BA-7122-4A0B-9C20-6E4089A54450}" type="presParOf" srcId="{DB9D74A2-53BF-4BF8-83F3-C483CC381E72}" destId="{A5ED2DDC-1863-4233-9E2C-94F58145B6FB}" srcOrd="0" destOrd="0" presId="urn:microsoft.com/office/officeart/2005/8/layout/orgChart1"/>
    <dgm:cxn modelId="{4D9565EC-180F-4EFA-A468-FB927E9E4A09}" type="presParOf" srcId="{DB9D74A2-53BF-4BF8-83F3-C483CC381E72}" destId="{E11C0762-7F13-4216-9D4F-AE8DC7F2A486}" srcOrd="1" destOrd="0" presId="urn:microsoft.com/office/officeart/2005/8/layout/orgChart1"/>
    <dgm:cxn modelId="{62711D1B-E511-4DDA-B003-FEC403474DCD}" type="presParOf" srcId="{B8156376-7A60-4D5D-A868-259AFCB9B18C}" destId="{9EADFD86-5A15-4D23-AD68-ADC1FE095FF8}" srcOrd="1" destOrd="0" presId="urn:microsoft.com/office/officeart/2005/8/layout/orgChart1"/>
    <dgm:cxn modelId="{5DDA7194-376A-458A-968F-0ADCFC57FAB4}" type="presParOf" srcId="{B8156376-7A60-4D5D-A868-259AFCB9B18C}" destId="{41276A9F-55FB-4FE6-8830-0BB27C8C3622}" srcOrd="2" destOrd="0" presId="urn:microsoft.com/office/officeart/2005/8/layout/orgChart1"/>
    <dgm:cxn modelId="{83B7ADAC-AE89-4498-8DB8-CC60A3E218D3}" type="presParOf" srcId="{41276A9F-55FB-4FE6-8830-0BB27C8C3622}" destId="{80E4ED31-0211-4FF2-8056-446D6425F3BF}" srcOrd="0" destOrd="0" presId="urn:microsoft.com/office/officeart/2005/8/layout/orgChart1"/>
    <dgm:cxn modelId="{91C03FD2-C9F9-4DE7-8AC3-02D6D0A90A13}" type="presParOf" srcId="{41276A9F-55FB-4FE6-8830-0BB27C8C3622}" destId="{3C33E06D-2E9F-441A-8840-720DD0D7890B}" srcOrd="1" destOrd="0" presId="urn:microsoft.com/office/officeart/2005/8/layout/orgChart1"/>
    <dgm:cxn modelId="{0267159B-6839-4085-8A08-7C143735B6D1}" type="presParOf" srcId="{3C33E06D-2E9F-441A-8840-720DD0D7890B}" destId="{A11502B3-CABC-43F6-ACB8-9C06BEFA92BD}" srcOrd="0" destOrd="0" presId="urn:microsoft.com/office/officeart/2005/8/layout/orgChart1"/>
    <dgm:cxn modelId="{E7565D8C-7F0A-4F88-9E13-BBF79EA4E435}" type="presParOf" srcId="{A11502B3-CABC-43F6-ACB8-9C06BEFA92BD}" destId="{28E63C4F-9D4D-4A1D-8F0B-946E5B6A48DE}" srcOrd="0" destOrd="0" presId="urn:microsoft.com/office/officeart/2005/8/layout/orgChart1"/>
    <dgm:cxn modelId="{657336BA-788D-40D4-8083-776E9B96C610}" type="presParOf" srcId="{A11502B3-CABC-43F6-ACB8-9C06BEFA92BD}" destId="{58F0E9C4-BE01-41DA-A8EC-26AF34D9856F}" srcOrd="1" destOrd="0" presId="urn:microsoft.com/office/officeart/2005/8/layout/orgChart1"/>
    <dgm:cxn modelId="{609F6E86-E11F-4E5B-81CB-CCE4934C50A2}" type="presParOf" srcId="{3C33E06D-2E9F-441A-8840-720DD0D7890B}" destId="{747DF96F-636C-413B-90EA-A48DFD2B0436}" srcOrd="1" destOrd="0" presId="urn:microsoft.com/office/officeart/2005/8/layout/orgChart1"/>
    <dgm:cxn modelId="{A62DF485-493D-437B-B1EB-AF8DD10F9E02}" type="presParOf" srcId="{3C33E06D-2E9F-441A-8840-720DD0D7890B}" destId="{D14EB90A-2DE2-45ED-8595-A0346F684648}" srcOrd="2" destOrd="0" presId="urn:microsoft.com/office/officeart/2005/8/layout/orgChart1"/>
    <dgm:cxn modelId="{E7584448-47F0-4D54-80FA-DDA465FA7A3E}" type="presParOf" srcId="{D14EB90A-2DE2-45ED-8595-A0346F684648}" destId="{C80F218A-AD00-449C-BD84-3663D81A3287}" srcOrd="0" destOrd="0" presId="urn:microsoft.com/office/officeart/2005/8/layout/orgChart1"/>
    <dgm:cxn modelId="{148CDF3F-4D03-41AC-8352-37D3D2C407EF}" type="presParOf" srcId="{D14EB90A-2DE2-45ED-8595-A0346F684648}" destId="{E7AD2E64-9F56-4495-9EFB-7B53851F8F5D}" srcOrd="1" destOrd="0" presId="urn:microsoft.com/office/officeart/2005/8/layout/orgChart1"/>
    <dgm:cxn modelId="{E7AB0BA3-3DC2-41C7-9F69-54CC91517DC4}" type="presParOf" srcId="{E7AD2E64-9F56-4495-9EFB-7B53851F8F5D}" destId="{5B70AF65-CE0D-48A3-9B72-5D24D8BDA5AD}" srcOrd="0" destOrd="0" presId="urn:microsoft.com/office/officeart/2005/8/layout/orgChart1"/>
    <dgm:cxn modelId="{B67F8EFE-F2BC-445D-98F5-AE08008976D3}" type="presParOf" srcId="{5B70AF65-CE0D-48A3-9B72-5D24D8BDA5AD}" destId="{E8DA6B1E-0C64-4F3F-9871-8B945DD6A1A0}" srcOrd="0" destOrd="0" presId="urn:microsoft.com/office/officeart/2005/8/layout/orgChart1"/>
    <dgm:cxn modelId="{D11D46E0-D98C-4607-AC35-78A7B969708D}" type="presParOf" srcId="{5B70AF65-CE0D-48A3-9B72-5D24D8BDA5AD}" destId="{A91CD2B3-A025-4A9B-90AF-E8E6DFC4A632}" srcOrd="1" destOrd="0" presId="urn:microsoft.com/office/officeart/2005/8/layout/orgChart1"/>
    <dgm:cxn modelId="{2C55BA76-4B9D-4A07-B032-C9460AC87F3A}" type="presParOf" srcId="{E7AD2E64-9F56-4495-9EFB-7B53851F8F5D}" destId="{CDF79E55-7474-40F3-81F8-3D8C1F4D6BE6}" srcOrd="1" destOrd="0" presId="urn:microsoft.com/office/officeart/2005/8/layout/orgChart1"/>
    <dgm:cxn modelId="{3502595A-DDE7-46C6-98C7-9017545E238E}" type="presParOf" srcId="{E7AD2E64-9F56-4495-9EFB-7B53851F8F5D}" destId="{9D37EE3B-7042-459D-B57F-46CE9A6373E4}" srcOrd="2" destOrd="0" presId="urn:microsoft.com/office/officeart/2005/8/layout/orgChart1"/>
    <dgm:cxn modelId="{47EA0F22-FC6E-4F34-A6B7-100B7439E259}" type="presParOf" srcId="{D14EB90A-2DE2-45ED-8595-A0346F684648}" destId="{625B4FAB-2050-430F-BFB5-C5612B3F7D67}" srcOrd="2" destOrd="0" presId="urn:microsoft.com/office/officeart/2005/8/layout/orgChart1"/>
    <dgm:cxn modelId="{E3E8BA3A-B9E5-4FF8-9CD9-3F8B502B68E7}" type="presParOf" srcId="{D14EB90A-2DE2-45ED-8595-A0346F684648}" destId="{0F6DC8AB-A7ED-4FBA-A016-32A4280A09A9}" srcOrd="3" destOrd="0" presId="urn:microsoft.com/office/officeart/2005/8/layout/orgChart1"/>
    <dgm:cxn modelId="{F877B1A2-B26B-4C9D-9E45-8496D2E7B533}" type="presParOf" srcId="{0F6DC8AB-A7ED-4FBA-A016-32A4280A09A9}" destId="{E0F25E2A-199B-4FFD-B406-C848D6B893B5}" srcOrd="0" destOrd="0" presId="urn:microsoft.com/office/officeart/2005/8/layout/orgChart1"/>
    <dgm:cxn modelId="{EFAED997-0247-42B7-B3B8-58650585CB65}" type="presParOf" srcId="{E0F25E2A-199B-4FFD-B406-C848D6B893B5}" destId="{AD1F063C-A182-4259-BD74-B4B7665EEC8F}" srcOrd="0" destOrd="0" presId="urn:microsoft.com/office/officeart/2005/8/layout/orgChart1"/>
    <dgm:cxn modelId="{0E5EBE8C-1F78-4466-BB80-51EBB5EEC647}" type="presParOf" srcId="{E0F25E2A-199B-4FFD-B406-C848D6B893B5}" destId="{0022870B-0EC8-46E9-BB44-0A9C2082FE2D}" srcOrd="1" destOrd="0" presId="urn:microsoft.com/office/officeart/2005/8/layout/orgChart1"/>
    <dgm:cxn modelId="{EEA7F64B-F50C-450B-A12C-FA51687993AF}" type="presParOf" srcId="{0F6DC8AB-A7ED-4FBA-A016-32A4280A09A9}" destId="{4C600DE5-56F9-44F6-A83A-5759960D80A3}" srcOrd="1" destOrd="0" presId="urn:microsoft.com/office/officeart/2005/8/layout/orgChart1"/>
    <dgm:cxn modelId="{3E7556B1-282D-49E9-9C9F-F49057F7668F}" type="presParOf" srcId="{0F6DC8AB-A7ED-4FBA-A016-32A4280A09A9}" destId="{B34BC678-48EB-42FA-A80A-D12E5697C1A5}" srcOrd="2" destOrd="0" presId="urn:microsoft.com/office/officeart/2005/8/layout/orgChart1"/>
    <dgm:cxn modelId="{04FBEC18-ECE3-4F02-AA6B-BAE2B176EFD8}" type="presParOf" srcId="{D14EB90A-2DE2-45ED-8595-A0346F684648}" destId="{5D941869-4EC1-4385-9CDA-7B20DE7D7F3C}" srcOrd="4" destOrd="0" presId="urn:microsoft.com/office/officeart/2005/8/layout/orgChart1"/>
    <dgm:cxn modelId="{F0BFF369-EABD-4927-834E-E0C932502CAA}" type="presParOf" srcId="{D14EB90A-2DE2-45ED-8595-A0346F684648}" destId="{AAA54118-2829-44EE-B734-9C89CC59DA15}" srcOrd="5" destOrd="0" presId="urn:microsoft.com/office/officeart/2005/8/layout/orgChart1"/>
    <dgm:cxn modelId="{F6E0ABA2-1228-483A-8B29-CC165E3A150D}" type="presParOf" srcId="{AAA54118-2829-44EE-B734-9C89CC59DA15}" destId="{9D781DB7-1C17-4E28-8578-41EB07FCEF9D}" srcOrd="0" destOrd="0" presId="urn:microsoft.com/office/officeart/2005/8/layout/orgChart1"/>
    <dgm:cxn modelId="{5C72151C-A50F-46BE-BD6B-5FE678B51A63}" type="presParOf" srcId="{9D781DB7-1C17-4E28-8578-41EB07FCEF9D}" destId="{57194371-47E2-434F-BA23-AC7B991B2CE1}" srcOrd="0" destOrd="0" presId="urn:microsoft.com/office/officeart/2005/8/layout/orgChart1"/>
    <dgm:cxn modelId="{E8B2A060-C8FC-4BCB-AE5C-38EE13943DD8}" type="presParOf" srcId="{9D781DB7-1C17-4E28-8578-41EB07FCEF9D}" destId="{DF2578E9-4E5F-4D36-8A19-BC87E7EEDEA6}" srcOrd="1" destOrd="0" presId="urn:microsoft.com/office/officeart/2005/8/layout/orgChart1"/>
    <dgm:cxn modelId="{BC12C218-E9DC-47DC-BE7E-64866F491FBE}" type="presParOf" srcId="{AAA54118-2829-44EE-B734-9C89CC59DA15}" destId="{DC1289DE-F087-4301-9583-4EE9D319EDAE}" srcOrd="1" destOrd="0" presId="urn:microsoft.com/office/officeart/2005/8/layout/orgChart1"/>
    <dgm:cxn modelId="{562FB74B-485B-4026-A4AB-68A1D687BB73}" type="presParOf" srcId="{AAA54118-2829-44EE-B734-9C89CC59DA15}" destId="{95A210CE-0662-4340-9660-19CEB4FEF37C}" srcOrd="2" destOrd="0" presId="urn:microsoft.com/office/officeart/2005/8/layout/orgChart1"/>
    <dgm:cxn modelId="{5EBAC622-31F5-4361-85B0-23CD1F921F6F}" type="presParOf" srcId="{41276A9F-55FB-4FE6-8830-0BB27C8C3622}" destId="{896E26FD-5530-4FE6-B98E-0DFA13645547}" srcOrd="2" destOrd="0" presId="urn:microsoft.com/office/officeart/2005/8/layout/orgChart1"/>
    <dgm:cxn modelId="{FDB191CA-1AFC-45CC-9A83-5FC9DD106114}" type="presParOf" srcId="{41276A9F-55FB-4FE6-8830-0BB27C8C3622}" destId="{1B439B88-F83F-456D-946F-A811572E0F0B}" srcOrd="3" destOrd="0" presId="urn:microsoft.com/office/officeart/2005/8/layout/orgChart1"/>
    <dgm:cxn modelId="{542109F3-2478-401B-AAC6-F48948FDB09B}" type="presParOf" srcId="{1B439B88-F83F-456D-946F-A811572E0F0B}" destId="{E8C00792-1145-40F8-AB5F-A430616B5A7A}" srcOrd="0" destOrd="0" presId="urn:microsoft.com/office/officeart/2005/8/layout/orgChart1"/>
    <dgm:cxn modelId="{BF0E27A5-3F13-4900-B373-F4ACEDFCB6F7}" type="presParOf" srcId="{E8C00792-1145-40F8-AB5F-A430616B5A7A}" destId="{77BCDD85-6D09-44BB-B2AA-82EC5E6A6BB3}" srcOrd="0" destOrd="0" presId="urn:microsoft.com/office/officeart/2005/8/layout/orgChart1"/>
    <dgm:cxn modelId="{7B8B9C25-52F1-42FB-9C27-0210C3EB64F2}" type="presParOf" srcId="{E8C00792-1145-40F8-AB5F-A430616B5A7A}" destId="{52B2C393-FF63-4107-8163-75362FCC74C8}" srcOrd="1" destOrd="0" presId="urn:microsoft.com/office/officeart/2005/8/layout/orgChart1"/>
    <dgm:cxn modelId="{636588B3-197A-4BF5-A569-E742EA9C4F41}" type="presParOf" srcId="{1B439B88-F83F-456D-946F-A811572E0F0B}" destId="{B36FD715-0F54-4441-AE55-0A123509143C}" srcOrd="1" destOrd="0" presId="urn:microsoft.com/office/officeart/2005/8/layout/orgChart1"/>
    <dgm:cxn modelId="{0C1F4FAF-098A-44B9-816E-652892CC3F7D}" type="presParOf" srcId="{1B439B88-F83F-456D-946F-A811572E0F0B}" destId="{25A3500B-4461-45D0-9107-E184FEB79E78}" srcOrd="2" destOrd="0" presId="urn:microsoft.com/office/officeart/2005/8/layout/orgChart1"/>
    <dgm:cxn modelId="{E2076EFA-1D5F-43A8-821B-2DD00FAB81FB}" type="presParOf" srcId="{25A3500B-4461-45D0-9107-E184FEB79E78}" destId="{36DE60BF-A227-45BC-B1DE-E5F3D35599D1}" srcOrd="0" destOrd="0" presId="urn:microsoft.com/office/officeart/2005/8/layout/orgChart1"/>
    <dgm:cxn modelId="{97BA3F57-A9D7-4D1E-AEF6-80F61C007F36}" type="presParOf" srcId="{25A3500B-4461-45D0-9107-E184FEB79E78}" destId="{F6CC45E9-F141-4095-AD6C-E2A77FF13835}" srcOrd="1" destOrd="0" presId="urn:microsoft.com/office/officeart/2005/8/layout/orgChart1"/>
    <dgm:cxn modelId="{3FFC6562-EDDB-4973-940A-1FB8C5FA015C}" type="presParOf" srcId="{F6CC45E9-F141-4095-AD6C-E2A77FF13835}" destId="{F4A2A193-641A-4A55-8C5A-118C3ADD24D4}" srcOrd="0" destOrd="0" presId="urn:microsoft.com/office/officeart/2005/8/layout/orgChart1"/>
    <dgm:cxn modelId="{D66BAF04-9729-4BA6-B9FA-7FA722B7FA82}" type="presParOf" srcId="{F4A2A193-641A-4A55-8C5A-118C3ADD24D4}" destId="{3F282A3C-0DD5-4255-9565-32794B6C608C}" srcOrd="0" destOrd="0" presId="urn:microsoft.com/office/officeart/2005/8/layout/orgChart1"/>
    <dgm:cxn modelId="{33DA0A88-11A0-461A-BEB1-D6A0867913E7}" type="presParOf" srcId="{F4A2A193-641A-4A55-8C5A-118C3ADD24D4}" destId="{F4FEA4EB-092D-4138-8DB1-2CC5B04BCDB5}" srcOrd="1" destOrd="0" presId="urn:microsoft.com/office/officeart/2005/8/layout/orgChart1"/>
    <dgm:cxn modelId="{40442929-22FC-4B13-A8AB-E4F604CDD3ED}" type="presParOf" srcId="{F6CC45E9-F141-4095-AD6C-E2A77FF13835}" destId="{FFB726B2-BAAA-4435-8A30-FE97401849F5}" srcOrd="1" destOrd="0" presId="urn:microsoft.com/office/officeart/2005/8/layout/orgChart1"/>
    <dgm:cxn modelId="{F7C78B6D-A662-4C96-B306-6776B0D7E3BC}" type="presParOf" srcId="{F6CC45E9-F141-4095-AD6C-E2A77FF13835}" destId="{069E2A38-99EF-4D81-B5DF-D8287ACD7497}" srcOrd="2" destOrd="0" presId="urn:microsoft.com/office/officeart/2005/8/layout/orgChart1"/>
    <dgm:cxn modelId="{404DB77A-831A-499C-AAA3-94D61FC91E03}" type="presParOf" srcId="{069E2A38-99EF-4D81-B5DF-D8287ACD7497}" destId="{8712FB7A-01FD-4485-9513-571007859292}" srcOrd="0" destOrd="0" presId="urn:microsoft.com/office/officeart/2005/8/layout/orgChart1"/>
    <dgm:cxn modelId="{45063888-ACD4-4E45-BE2C-112D940B0C81}" type="presParOf" srcId="{069E2A38-99EF-4D81-B5DF-D8287ACD7497}" destId="{B8F06D7B-31D9-4198-8D16-54B7657734FA}" srcOrd="1" destOrd="0" presId="urn:microsoft.com/office/officeart/2005/8/layout/orgChart1"/>
    <dgm:cxn modelId="{71C769F0-1935-4FAE-ADC1-CF56F3FE2978}" type="presParOf" srcId="{B8F06D7B-31D9-4198-8D16-54B7657734FA}" destId="{237BBDED-DDAC-4B82-8765-E5635729A789}" srcOrd="0" destOrd="0" presId="urn:microsoft.com/office/officeart/2005/8/layout/orgChart1"/>
    <dgm:cxn modelId="{BDA5248B-2714-4662-93E0-63B0B157CD3A}" type="presParOf" srcId="{237BBDED-DDAC-4B82-8765-E5635729A789}" destId="{82674249-4018-4DE1-98C0-DF8903CC5070}" srcOrd="0" destOrd="0" presId="urn:microsoft.com/office/officeart/2005/8/layout/orgChart1"/>
    <dgm:cxn modelId="{C76532B9-EA4D-4330-B18B-D677159017AF}" type="presParOf" srcId="{237BBDED-DDAC-4B82-8765-E5635729A789}" destId="{824CDE88-B86E-43F6-855A-6FA5B8859F68}" srcOrd="1" destOrd="0" presId="urn:microsoft.com/office/officeart/2005/8/layout/orgChart1"/>
    <dgm:cxn modelId="{E6784204-4037-40A6-8F1B-6C5A133417E3}" type="presParOf" srcId="{B8F06D7B-31D9-4198-8D16-54B7657734FA}" destId="{DFB34F48-A5C5-4A86-979D-844E16F3488B}" srcOrd="1" destOrd="0" presId="urn:microsoft.com/office/officeart/2005/8/layout/orgChart1"/>
    <dgm:cxn modelId="{E193849A-0763-483C-878E-22F57DD13ABF}" type="presParOf" srcId="{B8F06D7B-31D9-4198-8D16-54B7657734FA}" destId="{719F4858-92DD-401F-9582-7D18274A28A2}" srcOrd="2" destOrd="0" presId="urn:microsoft.com/office/officeart/2005/8/layout/orgChart1"/>
    <dgm:cxn modelId="{8DA3E712-85F7-4117-A094-D9C279621CFE}" type="presParOf" srcId="{069E2A38-99EF-4D81-B5DF-D8287ACD7497}" destId="{62DF663E-D9A4-4865-8643-ABC2A4CFC6D9}" srcOrd="2" destOrd="0" presId="urn:microsoft.com/office/officeart/2005/8/layout/orgChart1"/>
    <dgm:cxn modelId="{53AC7676-1630-4047-AA4C-C3F00EDD647A}" type="presParOf" srcId="{069E2A38-99EF-4D81-B5DF-D8287ACD7497}" destId="{9612DE47-8CFF-4CDF-86E4-A03F218883B1}" srcOrd="3" destOrd="0" presId="urn:microsoft.com/office/officeart/2005/8/layout/orgChart1"/>
    <dgm:cxn modelId="{B8193945-8001-40B0-95EC-79B9EC188E79}" type="presParOf" srcId="{9612DE47-8CFF-4CDF-86E4-A03F218883B1}" destId="{D8E48AE2-D1FB-4004-A313-3D0E299F5A56}" srcOrd="0" destOrd="0" presId="urn:microsoft.com/office/officeart/2005/8/layout/orgChart1"/>
    <dgm:cxn modelId="{787F3926-1BE9-4ED8-ABB6-A42093F67900}" type="presParOf" srcId="{D8E48AE2-D1FB-4004-A313-3D0E299F5A56}" destId="{531FC200-8D40-4439-9DC0-9D1C13B43B31}" srcOrd="0" destOrd="0" presId="urn:microsoft.com/office/officeart/2005/8/layout/orgChart1"/>
    <dgm:cxn modelId="{1AE36FA9-2F6D-44C2-9915-C076893CDC05}" type="presParOf" srcId="{D8E48AE2-D1FB-4004-A313-3D0E299F5A56}" destId="{79A1B190-09E8-4D80-8578-82971136D6B4}" srcOrd="1" destOrd="0" presId="urn:microsoft.com/office/officeart/2005/8/layout/orgChart1"/>
    <dgm:cxn modelId="{78FA6CEA-947A-4F09-BFF2-3D9AE447F612}" type="presParOf" srcId="{9612DE47-8CFF-4CDF-86E4-A03F218883B1}" destId="{9A41B8C9-BC0B-4740-9A77-BE338A6213CF}" srcOrd="1" destOrd="0" presId="urn:microsoft.com/office/officeart/2005/8/layout/orgChart1"/>
    <dgm:cxn modelId="{F793767D-42CF-4AB1-BC47-F96AA6DAF2BB}" type="presParOf" srcId="{9612DE47-8CFF-4CDF-86E4-A03F218883B1}" destId="{17277A2B-4A16-424B-A951-6C399B5BC6DA}" srcOrd="2" destOrd="0" presId="urn:microsoft.com/office/officeart/2005/8/layout/orgChart1"/>
    <dgm:cxn modelId="{31F766A9-FDB6-441A-AC30-E2512F90DC86}" type="presParOf" srcId="{069E2A38-99EF-4D81-B5DF-D8287ACD7497}" destId="{11846124-AEB0-49CE-B933-25F500A83600}" srcOrd="4" destOrd="0" presId="urn:microsoft.com/office/officeart/2005/8/layout/orgChart1"/>
    <dgm:cxn modelId="{1B2EDCD7-1C1A-4980-89BE-32B3DA279884}" type="presParOf" srcId="{069E2A38-99EF-4D81-B5DF-D8287ACD7497}" destId="{59CB8C83-E87A-4D31-9B1A-6CEE49F49AB9}" srcOrd="5" destOrd="0" presId="urn:microsoft.com/office/officeart/2005/8/layout/orgChart1"/>
    <dgm:cxn modelId="{4A72E668-DFC8-49F1-903E-C658116C3657}" type="presParOf" srcId="{59CB8C83-E87A-4D31-9B1A-6CEE49F49AB9}" destId="{6DF19CE8-E262-41C0-9277-E4548F4F9650}" srcOrd="0" destOrd="0" presId="urn:microsoft.com/office/officeart/2005/8/layout/orgChart1"/>
    <dgm:cxn modelId="{2C704057-E85D-4096-BB76-6D679B72F40A}" type="presParOf" srcId="{6DF19CE8-E262-41C0-9277-E4548F4F9650}" destId="{E607D8D3-A4CD-4837-8C42-D72A9E3C8B69}" srcOrd="0" destOrd="0" presId="urn:microsoft.com/office/officeart/2005/8/layout/orgChart1"/>
    <dgm:cxn modelId="{857F1798-4203-4BFC-90F3-428F321B36C5}" type="presParOf" srcId="{6DF19CE8-E262-41C0-9277-E4548F4F9650}" destId="{90E22D5F-A650-43F1-BDA1-0643C59F67BD}" srcOrd="1" destOrd="0" presId="urn:microsoft.com/office/officeart/2005/8/layout/orgChart1"/>
    <dgm:cxn modelId="{D282124D-5BFA-4232-AD7B-77A5DD1646AE}" type="presParOf" srcId="{59CB8C83-E87A-4D31-9B1A-6CEE49F49AB9}" destId="{165F1AE3-5274-40B7-9673-65D5555E40E4}" srcOrd="1" destOrd="0" presId="urn:microsoft.com/office/officeart/2005/8/layout/orgChart1"/>
    <dgm:cxn modelId="{E9B0C43C-9791-45AD-8F60-22356053888A}" type="presParOf" srcId="{59CB8C83-E87A-4D31-9B1A-6CEE49F49AB9}" destId="{E5D069A6-6967-422C-A340-3906C47BE5F0}" srcOrd="2" destOrd="0" presId="urn:microsoft.com/office/officeart/2005/8/layout/orgChart1"/>
    <dgm:cxn modelId="{B50D013C-DF56-4526-81FE-450FBE7D2B71}" type="presParOf" srcId="{069E2A38-99EF-4D81-B5DF-D8287ACD7497}" destId="{69386811-AF35-4A80-AF93-CD0D815D35E3}" srcOrd="6" destOrd="0" presId="urn:microsoft.com/office/officeart/2005/8/layout/orgChart1"/>
    <dgm:cxn modelId="{87B6CCD6-1BCE-4DCF-AF75-4EDFE4D6CC9D}" type="presParOf" srcId="{069E2A38-99EF-4D81-B5DF-D8287ACD7497}" destId="{33C695CF-A611-4952-ABE1-8AB3741CE210}" srcOrd="7" destOrd="0" presId="urn:microsoft.com/office/officeart/2005/8/layout/orgChart1"/>
    <dgm:cxn modelId="{6A185B6B-33F2-445E-995B-BD8B39ABC76C}" type="presParOf" srcId="{33C695CF-A611-4952-ABE1-8AB3741CE210}" destId="{F08DE75B-CB36-4FBB-A10D-34805DAF362A}" srcOrd="0" destOrd="0" presId="urn:microsoft.com/office/officeart/2005/8/layout/orgChart1"/>
    <dgm:cxn modelId="{E2376910-5033-4573-9606-C06925766DA3}" type="presParOf" srcId="{F08DE75B-CB36-4FBB-A10D-34805DAF362A}" destId="{26FD1DDE-D5A6-4404-A38B-D390BF12E0CC}" srcOrd="0" destOrd="0" presId="urn:microsoft.com/office/officeart/2005/8/layout/orgChart1"/>
    <dgm:cxn modelId="{B9E2AF1C-80E9-45D2-B033-2A129EC817A5}" type="presParOf" srcId="{F08DE75B-CB36-4FBB-A10D-34805DAF362A}" destId="{2E96DDE3-A40C-46CD-B7F4-9BD9B3E8A8A5}" srcOrd="1" destOrd="0" presId="urn:microsoft.com/office/officeart/2005/8/layout/orgChart1"/>
    <dgm:cxn modelId="{9D2FC3FF-F61B-4B71-B1ED-ABC94823CB9C}" type="presParOf" srcId="{33C695CF-A611-4952-ABE1-8AB3741CE210}" destId="{9A517F29-4592-4382-B53F-D6A5207C3B1D}" srcOrd="1" destOrd="0" presId="urn:microsoft.com/office/officeart/2005/8/layout/orgChart1"/>
    <dgm:cxn modelId="{B7B31419-0B79-4F19-9570-CCC235BBBF7F}" type="presParOf" srcId="{33C695CF-A611-4952-ABE1-8AB3741CE210}" destId="{729F2B28-1351-4C9A-A15D-92CDB1C25338}" srcOrd="2" destOrd="0" presId="urn:microsoft.com/office/officeart/2005/8/layout/orgChart1"/>
    <dgm:cxn modelId="{B14C780B-FF68-4219-8128-CDC04E705FDD}" type="presParOf" srcId="{25A3500B-4461-45D0-9107-E184FEB79E78}" destId="{F2D7B713-219B-47CB-9332-575A3AEC7762}" srcOrd="2" destOrd="0" presId="urn:microsoft.com/office/officeart/2005/8/layout/orgChart1"/>
    <dgm:cxn modelId="{1B375BAF-30E5-443B-80DB-EB9C3DFBE21B}" type="presParOf" srcId="{25A3500B-4461-45D0-9107-E184FEB79E78}" destId="{5BDA53EC-1CF4-4BA7-A98A-DEF92C41612C}" srcOrd="3" destOrd="0" presId="urn:microsoft.com/office/officeart/2005/8/layout/orgChart1"/>
    <dgm:cxn modelId="{56C8C5E6-6E41-400F-ABA2-B00BD25CA19A}" type="presParOf" srcId="{5BDA53EC-1CF4-4BA7-A98A-DEF92C41612C}" destId="{ECBABA62-4B19-431B-B682-1F5D970EEA50}" srcOrd="0" destOrd="0" presId="urn:microsoft.com/office/officeart/2005/8/layout/orgChart1"/>
    <dgm:cxn modelId="{3ABDBD6D-5C95-468C-B8E3-9041FA3DEA68}" type="presParOf" srcId="{ECBABA62-4B19-431B-B682-1F5D970EEA50}" destId="{7782D03C-1862-43D1-AF0F-5847464E0807}" srcOrd="0" destOrd="0" presId="urn:microsoft.com/office/officeart/2005/8/layout/orgChart1"/>
    <dgm:cxn modelId="{AAE203B4-29E5-44BA-91DA-9939656CF2D9}" type="presParOf" srcId="{ECBABA62-4B19-431B-B682-1F5D970EEA50}" destId="{94031642-D5EF-4E80-A42C-06F86308942B}" srcOrd="1" destOrd="0" presId="urn:microsoft.com/office/officeart/2005/8/layout/orgChart1"/>
    <dgm:cxn modelId="{2BDDFC42-0991-48AD-86B2-468AF55A9A7A}" type="presParOf" srcId="{5BDA53EC-1CF4-4BA7-A98A-DEF92C41612C}" destId="{2E68A6A6-2A2E-475D-9DE3-64271565D6FD}" srcOrd="1" destOrd="0" presId="urn:microsoft.com/office/officeart/2005/8/layout/orgChart1"/>
    <dgm:cxn modelId="{38DCC857-CCA5-4CB9-947C-6D755CD7C771}" type="presParOf" srcId="{5BDA53EC-1CF4-4BA7-A98A-DEF92C41612C}" destId="{AA5BC701-5C7C-4A9D-B6EE-7C793BA56D99}" srcOrd="2" destOrd="0" presId="urn:microsoft.com/office/officeart/2005/8/layout/orgChart1"/>
    <dgm:cxn modelId="{52E57586-9A8A-4F76-8B9D-ED7D1A902926}" type="presParOf" srcId="{AA5BC701-5C7C-4A9D-B6EE-7C793BA56D99}" destId="{A2E1521D-73D2-4041-BA05-363F560DAF99}" srcOrd="0" destOrd="0" presId="urn:microsoft.com/office/officeart/2005/8/layout/orgChart1"/>
    <dgm:cxn modelId="{E5183D7C-4598-432D-8FDB-87DE7018F474}" type="presParOf" srcId="{AA5BC701-5C7C-4A9D-B6EE-7C793BA56D99}" destId="{CE74A301-0709-4661-B6EA-0CCBDA033345}" srcOrd="1" destOrd="0" presId="urn:microsoft.com/office/officeart/2005/8/layout/orgChart1"/>
    <dgm:cxn modelId="{C74A0491-BA8A-4AB1-8709-4FD4D1A69AFA}" type="presParOf" srcId="{CE74A301-0709-4661-B6EA-0CCBDA033345}" destId="{5B5E45FD-C554-460A-A967-8739FD25816D}" srcOrd="0" destOrd="0" presId="urn:microsoft.com/office/officeart/2005/8/layout/orgChart1"/>
    <dgm:cxn modelId="{339AAEAF-85CE-4883-B6E9-293EDFB8659F}" type="presParOf" srcId="{5B5E45FD-C554-460A-A967-8739FD25816D}" destId="{7D776F37-76F5-4662-B02E-534B757ACF02}" srcOrd="0" destOrd="0" presId="urn:microsoft.com/office/officeart/2005/8/layout/orgChart1"/>
    <dgm:cxn modelId="{A8B61BE9-543E-4584-A7F2-20EF3ED14B7C}" type="presParOf" srcId="{5B5E45FD-C554-460A-A967-8739FD25816D}" destId="{E7C412D1-B0AC-4EEF-9BC4-533CF617EDC2}" srcOrd="1" destOrd="0" presId="urn:microsoft.com/office/officeart/2005/8/layout/orgChart1"/>
    <dgm:cxn modelId="{86D7FBC4-FAF5-4050-BCDA-4A8A58BD4F1B}" type="presParOf" srcId="{CE74A301-0709-4661-B6EA-0CCBDA033345}" destId="{B1E0675E-0049-4B9E-9A0A-5D276902BF8B}" srcOrd="1" destOrd="0" presId="urn:microsoft.com/office/officeart/2005/8/layout/orgChart1"/>
    <dgm:cxn modelId="{D2545043-1932-4813-8D75-9BAE46305109}" type="presParOf" srcId="{CE74A301-0709-4661-B6EA-0CCBDA033345}" destId="{94732037-ED3F-488F-91D3-F19C1048435E}" srcOrd="2" destOrd="0" presId="urn:microsoft.com/office/officeart/2005/8/layout/orgChart1"/>
    <dgm:cxn modelId="{B0C82F12-6ACD-42F7-8E90-662B15ACB0DE}" type="presParOf" srcId="{AA5BC701-5C7C-4A9D-B6EE-7C793BA56D99}" destId="{E216140C-94AF-4F48-933F-52057B3D6B9A}" srcOrd="2" destOrd="0" presId="urn:microsoft.com/office/officeart/2005/8/layout/orgChart1"/>
    <dgm:cxn modelId="{800DDCDB-2558-4B5D-B24B-8B80127B4032}" type="presParOf" srcId="{AA5BC701-5C7C-4A9D-B6EE-7C793BA56D99}" destId="{03E020B0-3EC4-4BF3-BB44-836653B07EBD}" srcOrd="3" destOrd="0" presId="urn:microsoft.com/office/officeart/2005/8/layout/orgChart1"/>
    <dgm:cxn modelId="{F8B79329-F16D-4609-A131-62B7AC7A0CDA}" type="presParOf" srcId="{03E020B0-3EC4-4BF3-BB44-836653B07EBD}" destId="{837F1049-2E01-4CFA-85EC-34E2BCF60ED7}" srcOrd="0" destOrd="0" presId="urn:microsoft.com/office/officeart/2005/8/layout/orgChart1"/>
    <dgm:cxn modelId="{7B058FDA-07E7-4524-A291-0ED604C0DE25}" type="presParOf" srcId="{837F1049-2E01-4CFA-85EC-34E2BCF60ED7}" destId="{23521EA1-92D7-4CC3-8439-A2EE856FFDD8}" srcOrd="0" destOrd="0" presId="urn:microsoft.com/office/officeart/2005/8/layout/orgChart1"/>
    <dgm:cxn modelId="{E295D00F-1B69-486F-A844-79E4824D818E}" type="presParOf" srcId="{837F1049-2E01-4CFA-85EC-34E2BCF60ED7}" destId="{7B2F1B59-4D48-45CD-9286-687E83EDF7B3}" srcOrd="1" destOrd="0" presId="urn:microsoft.com/office/officeart/2005/8/layout/orgChart1"/>
    <dgm:cxn modelId="{FDAD001A-0FA4-42E1-B1A5-10D521A00734}" type="presParOf" srcId="{03E020B0-3EC4-4BF3-BB44-836653B07EBD}" destId="{AB7CAA63-975F-4D66-96AA-73B11A536041}" srcOrd="1" destOrd="0" presId="urn:microsoft.com/office/officeart/2005/8/layout/orgChart1"/>
    <dgm:cxn modelId="{7E02BE51-AAD4-4D76-AECC-3293C2830C6A}" type="presParOf" srcId="{03E020B0-3EC4-4BF3-BB44-836653B07EBD}" destId="{5960C66A-C18E-4331-81B3-380D808A330B}" srcOrd="2" destOrd="0" presId="urn:microsoft.com/office/officeart/2005/8/layout/orgChart1"/>
    <dgm:cxn modelId="{7C8DD289-B231-456C-811B-470F746C882B}" type="presParOf" srcId="{25A3500B-4461-45D0-9107-E184FEB79E78}" destId="{2CFDF0B2-F457-4FD8-AC20-BF1BBE2DF734}" srcOrd="4" destOrd="0" presId="urn:microsoft.com/office/officeart/2005/8/layout/orgChart1"/>
    <dgm:cxn modelId="{55AD5571-5203-46BD-864C-A5408E7ED4C9}" type="presParOf" srcId="{25A3500B-4461-45D0-9107-E184FEB79E78}" destId="{A6BCC50C-71F9-412C-8936-CD877C2C6743}" srcOrd="5" destOrd="0" presId="urn:microsoft.com/office/officeart/2005/8/layout/orgChart1"/>
    <dgm:cxn modelId="{805C06B3-41D9-4987-B851-07704EA95606}" type="presParOf" srcId="{A6BCC50C-71F9-412C-8936-CD877C2C6743}" destId="{581A4A86-0B81-4EEF-BFA1-C8C13E85D6C3}" srcOrd="0" destOrd="0" presId="urn:microsoft.com/office/officeart/2005/8/layout/orgChart1"/>
    <dgm:cxn modelId="{725D6495-7468-4D7C-8AA9-456D19BC2F6F}" type="presParOf" srcId="{581A4A86-0B81-4EEF-BFA1-C8C13E85D6C3}" destId="{E4F3AAE8-43F9-4526-B965-47844CF5F1FB}" srcOrd="0" destOrd="0" presId="urn:microsoft.com/office/officeart/2005/8/layout/orgChart1"/>
    <dgm:cxn modelId="{48C57739-DC13-49E7-9E50-1E4EEA612FB5}" type="presParOf" srcId="{581A4A86-0B81-4EEF-BFA1-C8C13E85D6C3}" destId="{7BA05E37-A483-41D1-B8C4-DA340AFBAAC7}" srcOrd="1" destOrd="0" presId="urn:microsoft.com/office/officeart/2005/8/layout/orgChart1"/>
    <dgm:cxn modelId="{F75B7B8D-7FD0-460A-9825-CF259406F5ED}" type="presParOf" srcId="{A6BCC50C-71F9-412C-8936-CD877C2C6743}" destId="{5D6373E7-0C2C-492F-87FB-E9B1C39B040B}" srcOrd="1" destOrd="0" presId="urn:microsoft.com/office/officeart/2005/8/layout/orgChart1"/>
    <dgm:cxn modelId="{DAF06B7C-400F-4464-9C8C-72E4136AD307}" type="presParOf" srcId="{A6BCC50C-71F9-412C-8936-CD877C2C6743}" destId="{8889447D-0CF6-4076-80BC-5EAAF93604E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DF0B2-F457-4FD8-AC20-BF1BBE2DF734}">
      <dsp:nvSpPr>
        <dsp:cNvPr id="0" name=""/>
        <dsp:cNvSpPr/>
      </dsp:nvSpPr>
      <dsp:spPr>
        <a:xfrm>
          <a:off x="4723843" y="872480"/>
          <a:ext cx="2987515" cy="414103"/>
        </a:xfrm>
        <a:custGeom>
          <a:avLst/>
          <a:gdLst/>
          <a:ahLst/>
          <a:cxnLst/>
          <a:rect l="0" t="0" r="0" b="0"/>
          <a:pathLst>
            <a:path>
              <a:moveTo>
                <a:pt x="2987515" y="0"/>
              </a:moveTo>
              <a:lnTo>
                <a:pt x="2987515" y="414103"/>
              </a:lnTo>
              <a:lnTo>
                <a:pt x="0" y="4141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16140C-94AF-4F48-933F-52057B3D6B9A}">
      <dsp:nvSpPr>
        <dsp:cNvPr id="0" name=""/>
        <dsp:cNvSpPr/>
      </dsp:nvSpPr>
      <dsp:spPr>
        <a:xfrm>
          <a:off x="6036106" y="1512039"/>
          <a:ext cx="453142" cy="460345"/>
        </a:xfrm>
        <a:custGeom>
          <a:avLst/>
          <a:gdLst/>
          <a:ahLst/>
          <a:cxnLst/>
          <a:rect l="0" t="0" r="0" b="0"/>
          <a:pathLst>
            <a:path>
              <a:moveTo>
                <a:pt x="0" y="0"/>
              </a:moveTo>
              <a:lnTo>
                <a:pt x="0" y="460345"/>
              </a:lnTo>
              <a:lnTo>
                <a:pt x="453142" y="4603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E1521D-73D2-4041-BA05-363F560DAF99}">
      <dsp:nvSpPr>
        <dsp:cNvPr id="0" name=""/>
        <dsp:cNvSpPr/>
      </dsp:nvSpPr>
      <dsp:spPr>
        <a:xfrm>
          <a:off x="6036106" y="1512039"/>
          <a:ext cx="453373" cy="1304624"/>
        </a:xfrm>
        <a:custGeom>
          <a:avLst/>
          <a:gdLst/>
          <a:ahLst/>
          <a:cxnLst/>
          <a:rect l="0" t="0" r="0" b="0"/>
          <a:pathLst>
            <a:path>
              <a:moveTo>
                <a:pt x="0" y="0"/>
              </a:moveTo>
              <a:lnTo>
                <a:pt x="0" y="1304624"/>
              </a:lnTo>
              <a:lnTo>
                <a:pt x="453373" y="13046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D7B713-219B-47CB-9332-575A3AEC7762}">
      <dsp:nvSpPr>
        <dsp:cNvPr id="0" name=""/>
        <dsp:cNvSpPr/>
      </dsp:nvSpPr>
      <dsp:spPr>
        <a:xfrm>
          <a:off x="6509375" y="872480"/>
          <a:ext cx="1201984" cy="422172"/>
        </a:xfrm>
        <a:custGeom>
          <a:avLst/>
          <a:gdLst/>
          <a:ahLst/>
          <a:cxnLst/>
          <a:rect l="0" t="0" r="0" b="0"/>
          <a:pathLst>
            <a:path>
              <a:moveTo>
                <a:pt x="1201984" y="0"/>
              </a:moveTo>
              <a:lnTo>
                <a:pt x="1201984" y="422172"/>
              </a:lnTo>
              <a:lnTo>
                <a:pt x="0" y="422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386811-AF35-4A80-AF93-CD0D815D35E3}">
      <dsp:nvSpPr>
        <dsp:cNvPr id="0" name=""/>
        <dsp:cNvSpPr/>
      </dsp:nvSpPr>
      <dsp:spPr>
        <a:xfrm>
          <a:off x="8827686" y="1513202"/>
          <a:ext cx="582191" cy="1820398"/>
        </a:xfrm>
        <a:custGeom>
          <a:avLst/>
          <a:gdLst/>
          <a:ahLst/>
          <a:cxnLst/>
          <a:rect l="0" t="0" r="0" b="0"/>
          <a:pathLst>
            <a:path>
              <a:moveTo>
                <a:pt x="0" y="0"/>
              </a:moveTo>
              <a:lnTo>
                <a:pt x="0" y="1820398"/>
              </a:lnTo>
              <a:lnTo>
                <a:pt x="582191" y="1820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846124-AEB0-49CE-B933-25F500A83600}">
      <dsp:nvSpPr>
        <dsp:cNvPr id="0" name=""/>
        <dsp:cNvSpPr/>
      </dsp:nvSpPr>
      <dsp:spPr>
        <a:xfrm>
          <a:off x="8827686" y="1513202"/>
          <a:ext cx="585585" cy="2537154"/>
        </a:xfrm>
        <a:custGeom>
          <a:avLst/>
          <a:gdLst/>
          <a:ahLst/>
          <a:cxnLst/>
          <a:rect l="0" t="0" r="0" b="0"/>
          <a:pathLst>
            <a:path>
              <a:moveTo>
                <a:pt x="0" y="0"/>
              </a:moveTo>
              <a:lnTo>
                <a:pt x="0" y="2537154"/>
              </a:lnTo>
              <a:lnTo>
                <a:pt x="585585" y="25371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DF663E-D9A4-4865-8643-ABC2A4CFC6D9}">
      <dsp:nvSpPr>
        <dsp:cNvPr id="0" name=""/>
        <dsp:cNvSpPr/>
      </dsp:nvSpPr>
      <dsp:spPr>
        <a:xfrm>
          <a:off x="8827686" y="1513202"/>
          <a:ext cx="560784" cy="481731"/>
        </a:xfrm>
        <a:custGeom>
          <a:avLst/>
          <a:gdLst/>
          <a:ahLst/>
          <a:cxnLst/>
          <a:rect l="0" t="0" r="0" b="0"/>
          <a:pathLst>
            <a:path>
              <a:moveTo>
                <a:pt x="0" y="0"/>
              </a:moveTo>
              <a:lnTo>
                <a:pt x="0" y="481731"/>
              </a:lnTo>
              <a:lnTo>
                <a:pt x="560784" y="4817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12FB7A-01FD-4485-9513-571007859292}">
      <dsp:nvSpPr>
        <dsp:cNvPr id="0" name=""/>
        <dsp:cNvSpPr/>
      </dsp:nvSpPr>
      <dsp:spPr>
        <a:xfrm>
          <a:off x="8827686" y="1513202"/>
          <a:ext cx="581563" cy="1181924"/>
        </a:xfrm>
        <a:custGeom>
          <a:avLst/>
          <a:gdLst/>
          <a:ahLst/>
          <a:cxnLst/>
          <a:rect l="0" t="0" r="0" b="0"/>
          <a:pathLst>
            <a:path>
              <a:moveTo>
                <a:pt x="0" y="0"/>
              </a:moveTo>
              <a:lnTo>
                <a:pt x="0" y="1181924"/>
              </a:lnTo>
              <a:lnTo>
                <a:pt x="581563" y="11819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E60BF-A227-45BC-B1DE-E5F3D35599D1}">
      <dsp:nvSpPr>
        <dsp:cNvPr id="0" name=""/>
        <dsp:cNvSpPr/>
      </dsp:nvSpPr>
      <dsp:spPr>
        <a:xfrm>
          <a:off x="7711359" y="872480"/>
          <a:ext cx="643059" cy="423335"/>
        </a:xfrm>
        <a:custGeom>
          <a:avLst/>
          <a:gdLst/>
          <a:ahLst/>
          <a:cxnLst/>
          <a:rect l="0" t="0" r="0" b="0"/>
          <a:pathLst>
            <a:path>
              <a:moveTo>
                <a:pt x="0" y="0"/>
              </a:moveTo>
              <a:lnTo>
                <a:pt x="0" y="423335"/>
              </a:lnTo>
              <a:lnTo>
                <a:pt x="643059" y="4233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6E26FD-5530-4FE6-B98E-0DFA13645547}">
      <dsp:nvSpPr>
        <dsp:cNvPr id="0" name=""/>
        <dsp:cNvSpPr/>
      </dsp:nvSpPr>
      <dsp:spPr>
        <a:xfrm>
          <a:off x="4803392" y="434774"/>
          <a:ext cx="2434698" cy="220318"/>
        </a:xfrm>
        <a:custGeom>
          <a:avLst/>
          <a:gdLst/>
          <a:ahLst/>
          <a:cxnLst/>
          <a:rect l="0" t="0" r="0" b="0"/>
          <a:pathLst>
            <a:path>
              <a:moveTo>
                <a:pt x="0" y="0"/>
              </a:moveTo>
              <a:lnTo>
                <a:pt x="0" y="220318"/>
              </a:lnTo>
              <a:lnTo>
                <a:pt x="2434698" y="220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941869-4EC1-4385-9CDA-7B20DE7D7F3C}">
      <dsp:nvSpPr>
        <dsp:cNvPr id="0" name=""/>
        <dsp:cNvSpPr/>
      </dsp:nvSpPr>
      <dsp:spPr>
        <a:xfrm>
          <a:off x="992297" y="869233"/>
          <a:ext cx="555917" cy="1022020"/>
        </a:xfrm>
        <a:custGeom>
          <a:avLst/>
          <a:gdLst/>
          <a:ahLst/>
          <a:cxnLst/>
          <a:rect l="0" t="0" r="0" b="0"/>
          <a:pathLst>
            <a:path>
              <a:moveTo>
                <a:pt x="555917" y="0"/>
              </a:moveTo>
              <a:lnTo>
                <a:pt x="555917" y="1022020"/>
              </a:lnTo>
              <a:lnTo>
                <a:pt x="0" y="10220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5B4FAB-2050-430F-BFB5-C5612B3F7D67}">
      <dsp:nvSpPr>
        <dsp:cNvPr id="0" name=""/>
        <dsp:cNvSpPr/>
      </dsp:nvSpPr>
      <dsp:spPr>
        <a:xfrm>
          <a:off x="971931" y="869233"/>
          <a:ext cx="576283" cy="403807"/>
        </a:xfrm>
        <a:custGeom>
          <a:avLst/>
          <a:gdLst/>
          <a:ahLst/>
          <a:cxnLst/>
          <a:rect l="0" t="0" r="0" b="0"/>
          <a:pathLst>
            <a:path>
              <a:moveTo>
                <a:pt x="576283" y="0"/>
              </a:moveTo>
              <a:lnTo>
                <a:pt x="576283" y="403807"/>
              </a:lnTo>
              <a:lnTo>
                <a:pt x="0" y="403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0F218A-AD00-449C-BD84-3663D81A3287}">
      <dsp:nvSpPr>
        <dsp:cNvPr id="0" name=""/>
        <dsp:cNvSpPr/>
      </dsp:nvSpPr>
      <dsp:spPr>
        <a:xfrm>
          <a:off x="982100" y="869233"/>
          <a:ext cx="566114" cy="1573421"/>
        </a:xfrm>
        <a:custGeom>
          <a:avLst/>
          <a:gdLst/>
          <a:ahLst/>
          <a:cxnLst/>
          <a:rect l="0" t="0" r="0" b="0"/>
          <a:pathLst>
            <a:path>
              <a:moveTo>
                <a:pt x="566114" y="0"/>
              </a:moveTo>
              <a:lnTo>
                <a:pt x="566114" y="1573421"/>
              </a:lnTo>
              <a:lnTo>
                <a:pt x="0" y="15734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E4ED31-0211-4FF2-8056-446D6425F3BF}">
      <dsp:nvSpPr>
        <dsp:cNvPr id="0" name=""/>
        <dsp:cNvSpPr/>
      </dsp:nvSpPr>
      <dsp:spPr>
        <a:xfrm>
          <a:off x="2021483" y="434774"/>
          <a:ext cx="2781909" cy="217071"/>
        </a:xfrm>
        <a:custGeom>
          <a:avLst/>
          <a:gdLst/>
          <a:ahLst/>
          <a:cxnLst/>
          <a:rect l="0" t="0" r="0" b="0"/>
          <a:pathLst>
            <a:path>
              <a:moveTo>
                <a:pt x="2781909" y="0"/>
              </a:moveTo>
              <a:lnTo>
                <a:pt x="2781909" y="217071"/>
              </a:lnTo>
              <a:lnTo>
                <a:pt x="0" y="2170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ED2DDC-1863-4233-9E2C-94F58145B6FB}">
      <dsp:nvSpPr>
        <dsp:cNvPr id="0" name=""/>
        <dsp:cNvSpPr/>
      </dsp:nvSpPr>
      <dsp:spPr>
        <a:xfrm>
          <a:off x="3057216" y="0"/>
          <a:ext cx="3492351"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The R environment</a:t>
          </a:r>
          <a:endParaRPr lang="en-US" sz="2400" kern="1200" dirty="0"/>
        </a:p>
      </dsp:txBody>
      <dsp:txXfrm>
        <a:off x="3057216" y="0"/>
        <a:ext cx="3492351" cy="434774"/>
      </dsp:txXfrm>
    </dsp:sp>
    <dsp:sp modelId="{28E63C4F-9D4D-4A1D-8F0B-946E5B6A48DE}">
      <dsp:nvSpPr>
        <dsp:cNvPr id="0" name=""/>
        <dsp:cNvSpPr/>
      </dsp:nvSpPr>
      <dsp:spPr>
        <a:xfrm>
          <a:off x="1074947" y="434459"/>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Functions </a:t>
          </a:r>
          <a:endParaRPr lang="en-US" sz="1800" kern="1200" dirty="0"/>
        </a:p>
      </dsp:txBody>
      <dsp:txXfrm>
        <a:off x="1074947" y="434459"/>
        <a:ext cx="946536" cy="434774"/>
      </dsp:txXfrm>
    </dsp:sp>
    <dsp:sp modelId="{E8DA6B1E-0C64-4F3F-9871-8B945DD6A1A0}">
      <dsp:nvSpPr>
        <dsp:cNvPr id="0" name=""/>
        <dsp:cNvSpPr/>
      </dsp:nvSpPr>
      <dsp:spPr>
        <a:xfrm>
          <a:off x="35564" y="2225268"/>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Custom</a:t>
          </a:r>
          <a:endParaRPr lang="en-US" sz="1800" kern="1200" dirty="0"/>
        </a:p>
      </dsp:txBody>
      <dsp:txXfrm>
        <a:off x="35564" y="2225268"/>
        <a:ext cx="946536" cy="434774"/>
      </dsp:txXfrm>
    </dsp:sp>
    <dsp:sp modelId="{AD1F063C-A182-4259-BD74-B4B7665EEC8F}">
      <dsp:nvSpPr>
        <dsp:cNvPr id="0" name=""/>
        <dsp:cNvSpPr/>
      </dsp:nvSpPr>
      <dsp:spPr>
        <a:xfrm>
          <a:off x="25395" y="1055654"/>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Base R</a:t>
          </a:r>
          <a:endParaRPr lang="en-US" sz="1800" kern="1200" dirty="0"/>
        </a:p>
      </dsp:txBody>
      <dsp:txXfrm>
        <a:off x="25395" y="1055654"/>
        <a:ext cx="946536" cy="434774"/>
      </dsp:txXfrm>
    </dsp:sp>
    <dsp:sp modelId="{57194371-47E2-434F-BA23-AC7B991B2CE1}">
      <dsp:nvSpPr>
        <dsp:cNvPr id="0" name=""/>
        <dsp:cNvSpPr/>
      </dsp:nvSpPr>
      <dsp:spPr>
        <a:xfrm>
          <a:off x="45761" y="1673867"/>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Packages</a:t>
          </a:r>
          <a:endParaRPr lang="en-US" sz="1800" kern="1200" dirty="0"/>
        </a:p>
      </dsp:txBody>
      <dsp:txXfrm>
        <a:off x="45761" y="1673867"/>
        <a:ext cx="946536" cy="434774"/>
      </dsp:txXfrm>
    </dsp:sp>
    <dsp:sp modelId="{77BCDD85-6D09-44BB-B2AA-82EC5E6A6BB3}">
      <dsp:nvSpPr>
        <dsp:cNvPr id="0" name=""/>
        <dsp:cNvSpPr/>
      </dsp:nvSpPr>
      <dsp:spPr>
        <a:xfrm>
          <a:off x="7238091" y="437705"/>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Objects (data)</a:t>
          </a:r>
          <a:endParaRPr lang="en-US" sz="1800" kern="1200" dirty="0"/>
        </a:p>
      </dsp:txBody>
      <dsp:txXfrm>
        <a:off x="7238091" y="437705"/>
        <a:ext cx="946536" cy="434774"/>
      </dsp:txXfrm>
    </dsp:sp>
    <dsp:sp modelId="{3F282A3C-0DD5-4255-9565-32794B6C608C}">
      <dsp:nvSpPr>
        <dsp:cNvPr id="0" name=""/>
        <dsp:cNvSpPr/>
      </dsp:nvSpPr>
      <dsp:spPr>
        <a:xfrm>
          <a:off x="8354418" y="1078428"/>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Vector</a:t>
          </a:r>
          <a:endParaRPr lang="en-US" sz="1800" kern="1200" dirty="0"/>
        </a:p>
      </dsp:txBody>
      <dsp:txXfrm>
        <a:off x="8354418" y="1078428"/>
        <a:ext cx="946536" cy="434774"/>
      </dsp:txXfrm>
    </dsp:sp>
    <dsp:sp modelId="{82674249-4018-4DE1-98C0-DF8903CC5070}">
      <dsp:nvSpPr>
        <dsp:cNvPr id="0" name=""/>
        <dsp:cNvSpPr/>
      </dsp:nvSpPr>
      <dsp:spPr>
        <a:xfrm>
          <a:off x="9409250" y="2419545"/>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Numeric / Integer</a:t>
          </a:r>
          <a:endParaRPr lang="en-US" sz="1800" kern="1200" dirty="0"/>
        </a:p>
      </dsp:txBody>
      <dsp:txXfrm>
        <a:off x="9409250" y="2419545"/>
        <a:ext cx="1102328" cy="551164"/>
      </dsp:txXfrm>
    </dsp:sp>
    <dsp:sp modelId="{531FC200-8D40-4439-9DC0-9D1C13B43B31}">
      <dsp:nvSpPr>
        <dsp:cNvPr id="0" name=""/>
        <dsp:cNvSpPr/>
      </dsp:nvSpPr>
      <dsp:spPr>
        <a:xfrm>
          <a:off x="9388471" y="1719352"/>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i="0" kern="1200" dirty="0" smtClean="0"/>
            <a:t>Character </a:t>
          </a:r>
          <a:endParaRPr lang="en-US" sz="1800" b="0" kern="1200" dirty="0"/>
        </a:p>
      </dsp:txBody>
      <dsp:txXfrm>
        <a:off x="9388471" y="1719352"/>
        <a:ext cx="1102328" cy="551164"/>
      </dsp:txXfrm>
    </dsp:sp>
    <dsp:sp modelId="{E607D8D3-A4CD-4837-8C42-D72A9E3C8B69}">
      <dsp:nvSpPr>
        <dsp:cNvPr id="0" name=""/>
        <dsp:cNvSpPr/>
      </dsp:nvSpPr>
      <dsp:spPr>
        <a:xfrm>
          <a:off x="9413271" y="3774774"/>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Logical</a:t>
          </a:r>
          <a:endParaRPr lang="en-US" sz="1800" kern="1200" dirty="0"/>
        </a:p>
      </dsp:txBody>
      <dsp:txXfrm>
        <a:off x="9413271" y="3774774"/>
        <a:ext cx="1102328" cy="551164"/>
      </dsp:txXfrm>
    </dsp:sp>
    <dsp:sp modelId="{26FD1DDE-D5A6-4404-A38B-D390BF12E0CC}">
      <dsp:nvSpPr>
        <dsp:cNvPr id="0" name=""/>
        <dsp:cNvSpPr/>
      </dsp:nvSpPr>
      <dsp:spPr>
        <a:xfrm>
          <a:off x="9409878" y="3058019"/>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Factor</a:t>
          </a:r>
          <a:endParaRPr lang="en-US" sz="1800" kern="1200" dirty="0"/>
        </a:p>
      </dsp:txBody>
      <dsp:txXfrm>
        <a:off x="9409878" y="3058019"/>
        <a:ext cx="1102328" cy="551164"/>
      </dsp:txXfrm>
    </dsp:sp>
    <dsp:sp modelId="{7782D03C-1862-43D1-AF0F-5847464E0807}">
      <dsp:nvSpPr>
        <dsp:cNvPr id="0" name=""/>
        <dsp:cNvSpPr/>
      </dsp:nvSpPr>
      <dsp:spPr>
        <a:xfrm>
          <a:off x="5562838" y="1077265"/>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Table</a:t>
          </a:r>
          <a:endParaRPr lang="en-US" sz="1800" kern="1200" dirty="0"/>
        </a:p>
      </dsp:txBody>
      <dsp:txXfrm>
        <a:off x="5562838" y="1077265"/>
        <a:ext cx="946536" cy="434774"/>
      </dsp:txXfrm>
    </dsp:sp>
    <dsp:sp modelId="{7D776F37-76F5-4662-B02E-534B757ACF02}">
      <dsp:nvSpPr>
        <dsp:cNvPr id="0" name=""/>
        <dsp:cNvSpPr/>
      </dsp:nvSpPr>
      <dsp:spPr>
        <a:xfrm>
          <a:off x="6489480" y="2541082"/>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Data Frame </a:t>
          </a:r>
          <a:endParaRPr lang="en-US" sz="1800" kern="1200" dirty="0"/>
        </a:p>
      </dsp:txBody>
      <dsp:txXfrm>
        <a:off x="6489480" y="2541082"/>
        <a:ext cx="1102328" cy="551164"/>
      </dsp:txXfrm>
    </dsp:sp>
    <dsp:sp modelId="{23521EA1-92D7-4CC3-8439-A2EE856FFDD8}">
      <dsp:nvSpPr>
        <dsp:cNvPr id="0" name=""/>
        <dsp:cNvSpPr/>
      </dsp:nvSpPr>
      <dsp:spPr>
        <a:xfrm>
          <a:off x="6489249" y="1696803"/>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Matrix</a:t>
          </a:r>
          <a:endParaRPr lang="en-US" sz="1800" kern="1200" dirty="0"/>
        </a:p>
      </dsp:txBody>
      <dsp:txXfrm>
        <a:off x="6489249" y="1696803"/>
        <a:ext cx="1102328" cy="551164"/>
      </dsp:txXfrm>
    </dsp:sp>
    <dsp:sp modelId="{E4F3AAE8-43F9-4526-B965-47844CF5F1FB}">
      <dsp:nvSpPr>
        <dsp:cNvPr id="0" name=""/>
        <dsp:cNvSpPr/>
      </dsp:nvSpPr>
      <dsp:spPr>
        <a:xfrm>
          <a:off x="3777307" y="1069196"/>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list</a:t>
          </a:r>
          <a:endParaRPr lang="en-US" sz="1800" kern="1200" dirty="0"/>
        </a:p>
      </dsp:txBody>
      <dsp:txXfrm>
        <a:off x="3777307" y="1069196"/>
        <a:ext cx="946536" cy="434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DF0B2-F457-4FD8-AC20-BF1BBE2DF734}">
      <dsp:nvSpPr>
        <dsp:cNvPr id="0" name=""/>
        <dsp:cNvSpPr/>
      </dsp:nvSpPr>
      <dsp:spPr>
        <a:xfrm>
          <a:off x="4723843" y="872480"/>
          <a:ext cx="2987515" cy="414103"/>
        </a:xfrm>
        <a:custGeom>
          <a:avLst/>
          <a:gdLst/>
          <a:ahLst/>
          <a:cxnLst/>
          <a:rect l="0" t="0" r="0" b="0"/>
          <a:pathLst>
            <a:path>
              <a:moveTo>
                <a:pt x="2987515" y="0"/>
              </a:moveTo>
              <a:lnTo>
                <a:pt x="2987515" y="414103"/>
              </a:lnTo>
              <a:lnTo>
                <a:pt x="0" y="4141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16140C-94AF-4F48-933F-52057B3D6B9A}">
      <dsp:nvSpPr>
        <dsp:cNvPr id="0" name=""/>
        <dsp:cNvSpPr/>
      </dsp:nvSpPr>
      <dsp:spPr>
        <a:xfrm>
          <a:off x="6036106" y="1512039"/>
          <a:ext cx="453142" cy="460345"/>
        </a:xfrm>
        <a:custGeom>
          <a:avLst/>
          <a:gdLst/>
          <a:ahLst/>
          <a:cxnLst/>
          <a:rect l="0" t="0" r="0" b="0"/>
          <a:pathLst>
            <a:path>
              <a:moveTo>
                <a:pt x="0" y="0"/>
              </a:moveTo>
              <a:lnTo>
                <a:pt x="0" y="460345"/>
              </a:lnTo>
              <a:lnTo>
                <a:pt x="453142" y="4603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E1521D-73D2-4041-BA05-363F560DAF99}">
      <dsp:nvSpPr>
        <dsp:cNvPr id="0" name=""/>
        <dsp:cNvSpPr/>
      </dsp:nvSpPr>
      <dsp:spPr>
        <a:xfrm>
          <a:off x="6036106" y="1512039"/>
          <a:ext cx="453373" cy="1304624"/>
        </a:xfrm>
        <a:custGeom>
          <a:avLst/>
          <a:gdLst/>
          <a:ahLst/>
          <a:cxnLst/>
          <a:rect l="0" t="0" r="0" b="0"/>
          <a:pathLst>
            <a:path>
              <a:moveTo>
                <a:pt x="0" y="0"/>
              </a:moveTo>
              <a:lnTo>
                <a:pt x="0" y="1304624"/>
              </a:lnTo>
              <a:lnTo>
                <a:pt x="453373" y="13046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D7B713-219B-47CB-9332-575A3AEC7762}">
      <dsp:nvSpPr>
        <dsp:cNvPr id="0" name=""/>
        <dsp:cNvSpPr/>
      </dsp:nvSpPr>
      <dsp:spPr>
        <a:xfrm>
          <a:off x="6509375" y="872480"/>
          <a:ext cx="1201984" cy="422172"/>
        </a:xfrm>
        <a:custGeom>
          <a:avLst/>
          <a:gdLst/>
          <a:ahLst/>
          <a:cxnLst/>
          <a:rect l="0" t="0" r="0" b="0"/>
          <a:pathLst>
            <a:path>
              <a:moveTo>
                <a:pt x="1201984" y="0"/>
              </a:moveTo>
              <a:lnTo>
                <a:pt x="1201984" y="422172"/>
              </a:lnTo>
              <a:lnTo>
                <a:pt x="0" y="422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386811-AF35-4A80-AF93-CD0D815D35E3}">
      <dsp:nvSpPr>
        <dsp:cNvPr id="0" name=""/>
        <dsp:cNvSpPr/>
      </dsp:nvSpPr>
      <dsp:spPr>
        <a:xfrm>
          <a:off x="8827686" y="1513202"/>
          <a:ext cx="582191" cy="1820398"/>
        </a:xfrm>
        <a:custGeom>
          <a:avLst/>
          <a:gdLst/>
          <a:ahLst/>
          <a:cxnLst/>
          <a:rect l="0" t="0" r="0" b="0"/>
          <a:pathLst>
            <a:path>
              <a:moveTo>
                <a:pt x="0" y="0"/>
              </a:moveTo>
              <a:lnTo>
                <a:pt x="0" y="1820398"/>
              </a:lnTo>
              <a:lnTo>
                <a:pt x="582191" y="18203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846124-AEB0-49CE-B933-25F500A83600}">
      <dsp:nvSpPr>
        <dsp:cNvPr id="0" name=""/>
        <dsp:cNvSpPr/>
      </dsp:nvSpPr>
      <dsp:spPr>
        <a:xfrm>
          <a:off x="8827686" y="1513202"/>
          <a:ext cx="585585" cy="2537154"/>
        </a:xfrm>
        <a:custGeom>
          <a:avLst/>
          <a:gdLst/>
          <a:ahLst/>
          <a:cxnLst/>
          <a:rect l="0" t="0" r="0" b="0"/>
          <a:pathLst>
            <a:path>
              <a:moveTo>
                <a:pt x="0" y="0"/>
              </a:moveTo>
              <a:lnTo>
                <a:pt x="0" y="2537154"/>
              </a:lnTo>
              <a:lnTo>
                <a:pt x="585585" y="25371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DF663E-D9A4-4865-8643-ABC2A4CFC6D9}">
      <dsp:nvSpPr>
        <dsp:cNvPr id="0" name=""/>
        <dsp:cNvSpPr/>
      </dsp:nvSpPr>
      <dsp:spPr>
        <a:xfrm>
          <a:off x="8827686" y="1513202"/>
          <a:ext cx="560784" cy="481731"/>
        </a:xfrm>
        <a:custGeom>
          <a:avLst/>
          <a:gdLst/>
          <a:ahLst/>
          <a:cxnLst/>
          <a:rect l="0" t="0" r="0" b="0"/>
          <a:pathLst>
            <a:path>
              <a:moveTo>
                <a:pt x="0" y="0"/>
              </a:moveTo>
              <a:lnTo>
                <a:pt x="0" y="481731"/>
              </a:lnTo>
              <a:lnTo>
                <a:pt x="560784" y="4817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12FB7A-01FD-4485-9513-571007859292}">
      <dsp:nvSpPr>
        <dsp:cNvPr id="0" name=""/>
        <dsp:cNvSpPr/>
      </dsp:nvSpPr>
      <dsp:spPr>
        <a:xfrm>
          <a:off x="8827686" y="1513202"/>
          <a:ext cx="581563" cy="1181924"/>
        </a:xfrm>
        <a:custGeom>
          <a:avLst/>
          <a:gdLst/>
          <a:ahLst/>
          <a:cxnLst/>
          <a:rect l="0" t="0" r="0" b="0"/>
          <a:pathLst>
            <a:path>
              <a:moveTo>
                <a:pt x="0" y="0"/>
              </a:moveTo>
              <a:lnTo>
                <a:pt x="0" y="1181924"/>
              </a:lnTo>
              <a:lnTo>
                <a:pt x="581563" y="11819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DE60BF-A227-45BC-B1DE-E5F3D35599D1}">
      <dsp:nvSpPr>
        <dsp:cNvPr id="0" name=""/>
        <dsp:cNvSpPr/>
      </dsp:nvSpPr>
      <dsp:spPr>
        <a:xfrm>
          <a:off x="7711359" y="872480"/>
          <a:ext cx="643059" cy="423335"/>
        </a:xfrm>
        <a:custGeom>
          <a:avLst/>
          <a:gdLst/>
          <a:ahLst/>
          <a:cxnLst/>
          <a:rect l="0" t="0" r="0" b="0"/>
          <a:pathLst>
            <a:path>
              <a:moveTo>
                <a:pt x="0" y="0"/>
              </a:moveTo>
              <a:lnTo>
                <a:pt x="0" y="423335"/>
              </a:lnTo>
              <a:lnTo>
                <a:pt x="643059" y="4233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6E26FD-5530-4FE6-B98E-0DFA13645547}">
      <dsp:nvSpPr>
        <dsp:cNvPr id="0" name=""/>
        <dsp:cNvSpPr/>
      </dsp:nvSpPr>
      <dsp:spPr>
        <a:xfrm>
          <a:off x="4803392" y="434774"/>
          <a:ext cx="2434698" cy="220318"/>
        </a:xfrm>
        <a:custGeom>
          <a:avLst/>
          <a:gdLst/>
          <a:ahLst/>
          <a:cxnLst/>
          <a:rect l="0" t="0" r="0" b="0"/>
          <a:pathLst>
            <a:path>
              <a:moveTo>
                <a:pt x="0" y="0"/>
              </a:moveTo>
              <a:lnTo>
                <a:pt x="0" y="220318"/>
              </a:lnTo>
              <a:lnTo>
                <a:pt x="2434698" y="220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941869-4EC1-4385-9CDA-7B20DE7D7F3C}">
      <dsp:nvSpPr>
        <dsp:cNvPr id="0" name=""/>
        <dsp:cNvSpPr/>
      </dsp:nvSpPr>
      <dsp:spPr>
        <a:xfrm>
          <a:off x="992297" y="869233"/>
          <a:ext cx="555917" cy="1022020"/>
        </a:xfrm>
        <a:custGeom>
          <a:avLst/>
          <a:gdLst/>
          <a:ahLst/>
          <a:cxnLst/>
          <a:rect l="0" t="0" r="0" b="0"/>
          <a:pathLst>
            <a:path>
              <a:moveTo>
                <a:pt x="555917" y="0"/>
              </a:moveTo>
              <a:lnTo>
                <a:pt x="555917" y="1022020"/>
              </a:lnTo>
              <a:lnTo>
                <a:pt x="0" y="10220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5B4FAB-2050-430F-BFB5-C5612B3F7D67}">
      <dsp:nvSpPr>
        <dsp:cNvPr id="0" name=""/>
        <dsp:cNvSpPr/>
      </dsp:nvSpPr>
      <dsp:spPr>
        <a:xfrm>
          <a:off x="971931" y="869233"/>
          <a:ext cx="576283" cy="403807"/>
        </a:xfrm>
        <a:custGeom>
          <a:avLst/>
          <a:gdLst/>
          <a:ahLst/>
          <a:cxnLst/>
          <a:rect l="0" t="0" r="0" b="0"/>
          <a:pathLst>
            <a:path>
              <a:moveTo>
                <a:pt x="576283" y="0"/>
              </a:moveTo>
              <a:lnTo>
                <a:pt x="576283" y="403807"/>
              </a:lnTo>
              <a:lnTo>
                <a:pt x="0" y="4038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0F218A-AD00-449C-BD84-3663D81A3287}">
      <dsp:nvSpPr>
        <dsp:cNvPr id="0" name=""/>
        <dsp:cNvSpPr/>
      </dsp:nvSpPr>
      <dsp:spPr>
        <a:xfrm>
          <a:off x="982100" y="869233"/>
          <a:ext cx="566114" cy="1573421"/>
        </a:xfrm>
        <a:custGeom>
          <a:avLst/>
          <a:gdLst/>
          <a:ahLst/>
          <a:cxnLst/>
          <a:rect l="0" t="0" r="0" b="0"/>
          <a:pathLst>
            <a:path>
              <a:moveTo>
                <a:pt x="566114" y="0"/>
              </a:moveTo>
              <a:lnTo>
                <a:pt x="566114" y="1573421"/>
              </a:lnTo>
              <a:lnTo>
                <a:pt x="0" y="15734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E4ED31-0211-4FF2-8056-446D6425F3BF}">
      <dsp:nvSpPr>
        <dsp:cNvPr id="0" name=""/>
        <dsp:cNvSpPr/>
      </dsp:nvSpPr>
      <dsp:spPr>
        <a:xfrm>
          <a:off x="2021483" y="434774"/>
          <a:ext cx="2781909" cy="217071"/>
        </a:xfrm>
        <a:custGeom>
          <a:avLst/>
          <a:gdLst/>
          <a:ahLst/>
          <a:cxnLst/>
          <a:rect l="0" t="0" r="0" b="0"/>
          <a:pathLst>
            <a:path>
              <a:moveTo>
                <a:pt x="2781909" y="0"/>
              </a:moveTo>
              <a:lnTo>
                <a:pt x="2781909" y="217071"/>
              </a:lnTo>
              <a:lnTo>
                <a:pt x="0" y="2170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ED2DDC-1863-4233-9E2C-94F58145B6FB}">
      <dsp:nvSpPr>
        <dsp:cNvPr id="0" name=""/>
        <dsp:cNvSpPr/>
      </dsp:nvSpPr>
      <dsp:spPr>
        <a:xfrm>
          <a:off x="3057216" y="0"/>
          <a:ext cx="3492351"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The R environment</a:t>
          </a:r>
          <a:endParaRPr lang="en-US" sz="2400" kern="1200" dirty="0"/>
        </a:p>
      </dsp:txBody>
      <dsp:txXfrm>
        <a:off x="3057216" y="0"/>
        <a:ext cx="3492351" cy="434774"/>
      </dsp:txXfrm>
    </dsp:sp>
    <dsp:sp modelId="{28E63C4F-9D4D-4A1D-8F0B-946E5B6A48DE}">
      <dsp:nvSpPr>
        <dsp:cNvPr id="0" name=""/>
        <dsp:cNvSpPr/>
      </dsp:nvSpPr>
      <dsp:spPr>
        <a:xfrm>
          <a:off x="1074947" y="434459"/>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Functions </a:t>
          </a:r>
          <a:endParaRPr lang="en-US" sz="1800" kern="1200" dirty="0"/>
        </a:p>
      </dsp:txBody>
      <dsp:txXfrm>
        <a:off x="1074947" y="434459"/>
        <a:ext cx="946536" cy="434774"/>
      </dsp:txXfrm>
    </dsp:sp>
    <dsp:sp modelId="{E8DA6B1E-0C64-4F3F-9871-8B945DD6A1A0}">
      <dsp:nvSpPr>
        <dsp:cNvPr id="0" name=""/>
        <dsp:cNvSpPr/>
      </dsp:nvSpPr>
      <dsp:spPr>
        <a:xfrm>
          <a:off x="35564" y="2225268"/>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Custom</a:t>
          </a:r>
          <a:endParaRPr lang="en-US" sz="1800" kern="1200" dirty="0"/>
        </a:p>
      </dsp:txBody>
      <dsp:txXfrm>
        <a:off x="35564" y="2225268"/>
        <a:ext cx="946536" cy="434774"/>
      </dsp:txXfrm>
    </dsp:sp>
    <dsp:sp modelId="{AD1F063C-A182-4259-BD74-B4B7665EEC8F}">
      <dsp:nvSpPr>
        <dsp:cNvPr id="0" name=""/>
        <dsp:cNvSpPr/>
      </dsp:nvSpPr>
      <dsp:spPr>
        <a:xfrm>
          <a:off x="25395" y="1055654"/>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Base R</a:t>
          </a:r>
          <a:endParaRPr lang="en-US" sz="1800" kern="1200" dirty="0"/>
        </a:p>
      </dsp:txBody>
      <dsp:txXfrm>
        <a:off x="25395" y="1055654"/>
        <a:ext cx="946536" cy="434774"/>
      </dsp:txXfrm>
    </dsp:sp>
    <dsp:sp modelId="{57194371-47E2-434F-BA23-AC7B991B2CE1}">
      <dsp:nvSpPr>
        <dsp:cNvPr id="0" name=""/>
        <dsp:cNvSpPr/>
      </dsp:nvSpPr>
      <dsp:spPr>
        <a:xfrm>
          <a:off x="45761" y="1673867"/>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Packages</a:t>
          </a:r>
          <a:endParaRPr lang="en-US" sz="1800" kern="1200" dirty="0"/>
        </a:p>
      </dsp:txBody>
      <dsp:txXfrm>
        <a:off x="45761" y="1673867"/>
        <a:ext cx="946536" cy="434774"/>
      </dsp:txXfrm>
    </dsp:sp>
    <dsp:sp modelId="{77BCDD85-6D09-44BB-B2AA-82EC5E6A6BB3}">
      <dsp:nvSpPr>
        <dsp:cNvPr id="0" name=""/>
        <dsp:cNvSpPr/>
      </dsp:nvSpPr>
      <dsp:spPr>
        <a:xfrm>
          <a:off x="7238091" y="437705"/>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Objects (data)</a:t>
          </a:r>
          <a:endParaRPr lang="en-US" sz="1800" kern="1200" dirty="0"/>
        </a:p>
      </dsp:txBody>
      <dsp:txXfrm>
        <a:off x="7238091" y="437705"/>
        <a:ext cx="946536" cy="434774"/>
      </dsp:txXfrm>
    </dsp:sp>
    <dsp:sp modelId="{3F282A3C-0DD5-4255-9565-32794B6C608C}">
      <dsp:nvSpPr>
        <dsp:cNvPr id="0" name=""/>
        <dsp:cNvSpPr/>
      </dsp:nvSpPr>
      <dsp:spPr>
        <a:xfrm>
          <a:off x="8354418" y="1078428"/>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Vector</a:t>
          </a:r>
          <a:endParaRPr lang="en-US" sz="1800" kern="1200" dirty="0"/>
        </a:p>
      </dsp:txBody>
      <dsp:txXfrm>
        <a:off x="8354418" y="1078428"/>
        <a:ext cx="946536" cy="434774"/>
      </dsp:txXfrm>
    </dsp:sp>
    <dsp:sp modelId="{82674249-4018-4DE1-98C0-DF8903CC5070}">
      <dsp:nvSpPr>
        <dsp:cNvPr id="0" name=""/>
        <dsp:cNvSpPr/>
      </dsp:nvSpPr>
      <dsp:spPr>
        <a:xfrm>
          <a:off x="9409250" y="2419545"/>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Numeric / Integer</a:t>
          </a:r>
          <a:endParaRPr lang="en-US" sz="1800" kern="1200" dirty="0"/>
        </a:p>
      </dsp:txBody>
      <dsp:txXfrm>
        <a:off x="9409250" y="2419545"/>
        <a:ext cx="1102328" cy="551164"/>
      </dsp:txXfrm>
    </dsp:sp>
    <dsp:sp modelId="{531FC200-8D40-4439-9DC0-9D1C13B43B31}">
      <dsp:nvSpPr>
        <dsp:cNvPr id="0" name=""/>
        <dsp:cNvSpPr/>
      </dsp:nvSpPr>
      <dsp:spPr>
        <a:xfrm>
          <a:off x="9388471" y="1719352"/>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0" i="0" kern="1200" dirty="0" smtClean="0"/>
            <a:t>Character </a:t>
          </a:r>
          <a:endParaRPr lang="en-US" sz="1800" b="0" kern="1200" dirty="0"/>
        </a:p>
      </dsp:txBody>
      <dsp:txXfrm>
        <a:off x="9388471" y="1719352"/>
        <a:ext cx="1102328" cy="551164"/>
      </dsp:txXfrm>
    </dsp:sp>
    <dsp:sp modelId="{E607D8D3-A4CD-4837-8C42-D72A9E3C8B69}">
      <dsp:nvSpPr>
        <dsp:cNvPr id="0" name=""/>
        <dsp:cNvSpPr/>
      </dsp:nvSpPr>
      <dsp:spPr>
        <a:xfrm>
          <a:off x="9413271" y="3774774"/>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Logical</a:t>
          </a:r>
          <a:endParaRPr lang="en-US" sz="1800" kern="1200" dirty="0"/>
        </a:p>
      </dsp:txBody>
      <dsp:txXfrm>
        <a:off x="9413271" y="3774774"/>
        <a:ext cx="1102328" cy="551164"/>
      </dsp:txXfrm>
    </dsp:sp>
    <dsp:sp modelId="{26FD1DDE-D5A6-4404-A38B-D390BF12E0CC}">
      <dsp:nvSpPr>
        <dsp:cNvPr id="0" name=""/>
        <dsp:cNvSpPr/>
      </dsp:nvSpPr>
      <dsp:spPr>
        <a:xfrm>
          <a:off x="9409878" y="3058019"/>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Factor</a:t>
          </a:r>
          <a:endParaRPr lang="en-US" sz="1800" kern="1200" dirty="0"/>
        </a:p>
      </dsp:txBody>
      <dsp:txXfrm>
        <a:off x="9409878" y="3058019"/>
        <a:ext cx="1102328" cy="551164"/>
      </dsp:txXfrm>
    </dsp:sp>
    <dsp:sp modelId="{7782D03C-1862-43D1-AF0F-5847464E0807}">
      <dsp:nvSpPr>
        <dsp:cNvPr id="0" name=""/>
        <dsp:cNvSpPr/>
      </dsp:nvSpPr>
      <dsp:spPr>
        <a:xfrm>
          <a:off x="5562838" y="1077265"/>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Table</a:t>
          </a:r>
          <a:endParaRPr lang="en-US" sz="1800" kern="1200" dirty="0"/>
        </a:p>
      </dsp:txBody>
      <dsp:txXfrm>
        <a:off x="5562838" y="1077265"/>
        <a:ext cx="946536" cy="434774"/>
      </dsp:txXfrm>
    </dsp:sp>
    <dsp:sp modelId="{7D776F37-76F5-4662-B02E-534B757ACF02}">
      <dsp:nvSpPr>
        <dsp:cNvPr id="0" name=""/>
        <dsp:cNvSpPr/>
      </dsp:nvSpPr>
      <dsp:spPr>
        <a:xfrm>
          <a:off x="6489480" y="2541082"/>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Data Frame </a:t>
          </a:r>
          <a:endParaRPr lang="en-US" sz="1800" kern="1200" dirty="0"/>
        </a:p>
      </dsp:txBody>
      <dsp:txXfrm>
        <a:off x="6489480" y="2541082"/>
        <a:ext cx="1102328" cy="551164"/>
      </dsp:txXfrm>
    </dsp:sp>
    <dsp:sp modelId="{23521EA1-92D7-4CC3-8439-A2EE856FFDD8}">
      <dsp:nvSpPr>
        <dsp:cNvPr id="0" name=""/>
        <dsp:cNvSpPr/>
      </dsp:nvSpPr>
      <dsp:spPr>
        <a:xfrm>
          <a:off x="6489249" y="1696803"/>
          <a:ext cx="1102328" cy="5511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Matrix</a:t>
          </a:r>
          <a:endParaRPr lang="en-US" sz="1800" kern="1200" dirty="0"/>
        </a:p>
      </dsp:txBody>
      <dsp:txXfrm>
        <a:off x="6489249" y="1696803"/>
        <a:ext cx="1102328" cy="551164"/>
      </dsp:txXfrm>
    </dsp:sp>
    <dsp:sp modelId="{E4F3AAE8-43F9-4526-B965-47844CF5F1FB}">
      <dsp:nvSpPr>
        <dsp:cNvPr id="0" name=""/>
        <dsp:cNvSpPr/>
      </dsp:nvSpPr>
      <dsp:spPr>
        <a:xfrm>
          <a:off x="3777307" y="1069196"/>
          <a:ext cx="946536" cy="4347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list</a:t>
          </a:r>
          <a:endParaRPr lang="en-US" sz="1800" kern="1200" dirty="0"/>
        </a:p>
      </dsp:txBody>
      <dsp:txXfrm>
        <a:off x="3777307" y="1069196"/>
        <a:ext cx="946536" cy="4347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BA29B-BA34-49D4-84DF-D0BF6208463F}"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DEA78-28F2-40CA-AA68-14C6F733A580}" type="slidenum">
              <a:rPr lang="en-US" smtClean="0"/>
              <a:t>‹#›</a:t>
            </a:fld>
            <a:endParaRPr lang="en-US"/>
          </a:p>
        </p:txBody>
      </p:sp>
    </p:spTree>
    <p:extLst>
      <p:ext uri="{BB962C8B-B14F-4D97-AF65-F5344CB8AC3E}">
        <p14:creationId xmlns:p14="http://schemas.microsoft.com/office/powerpoint/2010/main" val="139933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schwartz@weizmann.ac.il"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feinberg.weizmann.ac.il/login/index.php?saml=0&amp;%5CSimpleSAML%5CAuth%5CState_exceptionId=_f6097d9b007805fb8966dd9342f0234d9d95cf3d90%3Ahttps%3A%2F%2Ffeinberg.weizmann.ac.il%2Fauth%2Fsaml2%2Fsp%2Fmodule.php%2Fcore%2Fas_login.php%3FAuthId%3Dfeinberg.weizmann.ac.il%26ReturnTo%3Dhttps%253A%252F%252Ffeinberg.weizmann.ac.il%252Flogin%252Findex.php" TargetMode="External"/><Relationship Id="rId4" Type="http://schemas.openxmlformats.org/officeDocument/2006/relationships/hyperlink" Target="mailto:yaron.antebi@weizmann.ac.i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a:t>
            </a:r>
            <a:r>
              <a:rPr lang="en-US" baseline="0" dirty="0" smtClean="0"/>
              <a:t> the </a:t>
            </a:r>
            <a:r>
              <a:rPr lang="en-US" baseline="0" dirty="0" err="1" smtClean="0"/>
              <a:t>chages</a:t>
            </a:r>
            <a:r>
              <a:rPr lang="en-US" baseline="0" dirty="0" smtClean="0"/>
              <a:t> this year we have 2 tutorials between the first and second class. </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a:t>
            </a:fld>
            <a:endParaRPr lang="en-US"/>
          </a:p>
        </p:txBody>
      </p:sp>
    </p:spTree>
    <p:extLst>
      <p:ext uri="{BB962C8B-B14F-4D97-AF65-F5344CB8AC3E}">
        <p14:creationId xmlns:p14="http://schemas.microsoft.com/office/powerpoint/2010/main" val="333102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write</a:t>
            </a:r>
            <a:r>
              <a:rPr lang="en-US" baseline="0" dirty="0" smtClean="0"/>
              <a:t> your own functions. Its very simple, we’ll see how later in the course. </a:t>
            </a:r>
          </a:p>
          <a:p>
            <a:endParaRPr lang="en-US" baseline="0" dirty="0" smtClean="0"/>
          </a:p>
          <a:p>
            <a:r>
              <a:rPr lang="en-US" baseline="0" dirty="0" smtClean="0"/>
              <a:t>Packages from the CRAN depository can be easily installed using the </a:t>
            </a:r>
            <a:r>
              <a:rPr lang="en-US" baseline="0" dirty="0" err="1" smtClean="0"/>
              <a:t>install.packages</a:t>
            </a:r>
            <a:r>
              <a:rPr lang="en-US" baseline="0" dirty="0" smtClean="0"/>
              <a:t>() command.</a:t>
            </a:r>
          </a:p>
          <a:p>
            <a:endParaRPr lang="en-US" baseline="0" dirty="0" smtClean="0"/>
          </a:p>
          <a:p>
            <a:r>
              <a:rPr lang="en-US" baseline="0" dirty="0" smtClean="0"/>
              <a:t>The idea is that for everything you would like to achieve – there is already a package ready for you. This is one of the reasons why R is such an awesome and powerful tool. </a:t>
            </a:r>
          </a:p>
          <a:p>
            <a:endParaRPr lang="en-US" baseline="0" dirty="0" smtClean="0"/>
          </a:p>
          <a:p>
            <a:r>
              <a:rPr lang="en-US" baseline="0" dirty="0" smtClean="0"/>
              <a:t>CRAN:</a:t>
            </a:r>
          </a:p>
          <a:p>
            <a:r>
              <a:rPr lang="en-US" dirty="0" smtClean="0">
                <a:hlinkClick r:id="rId3"/>
              </a:rPr>
              <a:t>The Comprehensive R Archive Network (r-project.org)</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10</a:t>
            </a:fld>
            <a:endParaRPr lang="en-US"/>
          </a:p>
        </p:txBody>
      </p:sp>
    </p:spTree>
    <p:extLst>
      <p:ext uri="{BB962C8B-B14F-4D97-AF65-F5344CB8AC3E}">
        <p14:creationId xmlns:p14="http://schemas.microsoft.com/office/powerpoint/2010/main" val="277509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Tidyverse</a:t>
            </a:r>
            <a:r>
              <a:rPr lang="en-US" sz="1200" b="1" i="0" kern="1200" dirty="0" smtClean="0">
                <a:solidFill>
                  <a:schemeClr val="tx1"/>
                </a:solidFill>
                <a:effectLst/>
                <a:latin typeface="+mn-lt"/>
                <a:ea typeface="+mn-ea"/>
                <a:cs typeface="+mn-cs"/>
              </a:rPr>
              <a:t> VS</a:t>
            </a:r>
            <a:r>
              <a:rPr lang="en-US" sz="1200" b="1" i="0" kern="1200" baseline="0" dirty="0" smtClean="0">
                <a:solidFill>
                  <a:schemeClr val="tx1"/>
                </a:solidFill>
                <a:effectLst/>
                <a:latin typeface="+mn-lt"/>
                <a:ea typeface="+mn-ea"/>
                <a:cs typeface="+mn-cs"/>
              </a:rPr>
              <a:t> Base R:</a:t>
            </a:r>
          </a:p>
          <a:p>
            <a:endParaRPr lang="en-US" sz="1200" b="1" i="0" kern="1200" baseline="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Base R:</a:t>
            </a:r>
            <a:r>
              <a:rPr lang="en-US" sz="1200" b="0" i="0" kern="1200" dirty="0" smtClean="0">
                <a:solidFill>
                  <a:schemeClr val="tx1"/>
                </a:solidFill>
                <a:effectLst/>
                <a:latin typeface="+mn-lt"/>
                <a:ea typeface="+mn-ea"/>
                <a:cs typeface="+mn-cs"/>
              </a:rPr>
              <a:t> Traditional, comes with the R installation, uses base data structures, and has a wide variety of functions for different tasks.</a:t>
            </a:r>
          </a:p>
          <a:p>
            <a:r>
              <a:rPr lang="en-US" sz="1200" b="1" i="0" kern="1200" dirty="0" err="1" smtClean="0">
                <a:solidFill>
                  <a:schemeClr val="tx1"/>
                </a:solidFill>
                <a:effectLst/>
                <a:latin typeface="+mn-lt"/>
                <a:ea typeface="+mn-ea"/>
                <a:cs typeface="+mn-cs"/>
              </a:rPr>
              <a:t>Tidyverse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Modern, emphasizes tidy data principles, uses consistent syntax across packages (</a:t>
            </a:r>
            <a:r>
              <a:rPr lang="en-US" sz="1200" b="0" i="0" kern="1200" dirty="0" err="1" smtClean="0">
                <a:solidFill>
                  <a:schemeClr val="tx1"/>
                </a:solidFill>
                <a:effectLst/>
                <a:latin typeface="+mn-lt"/>
                <a:ea typeface="+mn-ea"/>
                <a:cs typeface="+mn-cs"/>
              </a:rPr>
              <a:t>dplyr</a:t>
            </a:r>
            <a:r>
              <a:rPr lang="en-US" sz="1200" b="0" i="0" kern="1200" dirty="0" smtClean="0">
                <a:solidFill>
                  <a:schemeClr val="tx1"/>
                </a:solidFill>
                <a:effectLst/>
                <a:latin typeface="+mn-lt"/>
                <a:ea typeface="+mn-ea"/>
                <a:cs typeface="+mn-cs"/>
              </a:rPr>
              <a:t>, ggplot2, </a:t>
            </a:r>
            <a:r>
              <a:rPr lang="en-US" sz="1200" b="0" i="0" kern="1200" dirty="0" err="1" smtClean="0">
                <a:solidFill>
                  <a:schemeClr val="tx1"/>
                </a:solidFill>
                <a:effectLst/>
                <a:latin typeface="+mn-lt"/>
                <a:ea typeface="+mn-ea"/>
                <a:cs typeface="+mn-cs"/>
              </a:rPr>
              <a:t>tidyr</a:t>
            </a:r>
            <a:r>
              <a:rPr lang="en-US" sz="1200" b="0" i="0" kern="1200" dirty="0" smtClean="0">
                <a:solidFill>
                  <a:schemeClr val="tx1"/>
                </a:solidFill>
                <a:effectLst/>
                <a:latin typeface="+mn-lt"/>
                <a:ea typeface="+mn-ea"/>
                <a:cs typeface="+mn-cs"/>
              </a:rPr>
              <a:t>, etc.), and encourages a more unified approach to data analysis.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Many R users find the </a:t>
            </a:r>
            <a:r>
              <a:rPr lang="en-US" sz="1200" b="0" i="0" kern="1200" dirty="0" err="1" smtClean="0">
                <a:solidFill>
                  <a:schemeClr val="tx1"/>
                </a:solidFill>
                <a:effectLst/>
                <a:latin typeface="+mn-lt"/>
                <a:ea typeface="+mn-ea"/>
                <a:cs typeface="+mn-cs"/>
              </a:rPr>
              <a:t>tidyverse</a:t>
            </a:r>
            <a:r>
              <a:rPr lang="en-US" sz="1200" b="0" i="0" kern="1200" dirty="0" smtClean="0">
                <a:solidFill>
                  <a:schemeClr val="tx1"/>
                </a:solidFill>
                <a:effectLst/>
                <a:latin typeface="+mn-lt"/>
                <a:ea typeface="+mn-ea"/>
                <a:cs typeface="+mn-cs"/>
              </a:rPr>
              <a:t> approach to be more intuitive and user-friendly, especially for data wrangling and visualization tasks. However, both base R and </a:t>
            </a:r>
            <a:r>
              <a:rPr lang="en-US" sz="1200" b="0" i="0" kern="1200" dirty="0" err="1" smtClean="0">
                <a:solidFill>
                  <a:schemeClr val="tx1"/>
                </a:solidFill>
                <a:effectLst/>
                <a:latin typeface="+mn-lt"/>
                <a:ea typeface="+mn-ea"/>
                <a:cs typeface="+mn-cs"/>
              </a:rPr>
              <a:t>tidyverse</a:t>
            </a:r>
            <a:r>
              <a:rPr lang="en-US" sz="1200" b="0" i="0" kern="1200" dirty="0" smtClean="0">
                <a:solidFill>
                  <a:schemeClr val="tx1"/>
                </a:solidFill>
                <a:effectLst/>
                <a:latin typeface="+mn-lt"/>
                <a:ea typeface="+mn-ea"/>
                <a:cs typeface="+mn-cs"/>
              </a:rPr>
              <a:t> have their strengths, and the choice often depends on personal preference and the specific requirements of the analysis.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Ggplot2</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Even in you</a:t>
            </a:r>
            <a:r>
              <a:rPr lang="en-US" sz="1200" b="0" i="0" kern="1200" baseline="0" dirty="0" smtClean="0">
                <a:solidFill>
                  <a:schemeClr val="tx1"/>
                </a:solidFill>
                <a:effectLst/>
                <a:latin typeface="+mn-lt"/>
                <a:ea typeface="+mn-ea"/>
                <a:cs typeface="+mn-cs"/>
              </a:rPr>
              <a:t> prefer base R, ggplot2 is still the strongest tool to produce plots. </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11</a:t>
            </a:fld>
            <a:endParaRPr lang="en-US"/>
          </a:p>
        </p:txBody>
      </p:sp>
    </p:spTree>
    <p:extLst>
      <p:ext uri="{BB962C8B-B14F-4D97-AF65-F5344CB8AC3E}">
        <p14:creationId xmlns:p14="http://schemas.microsoft.com/office/powerpoint/2010/main" val="3487362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Vectors hold</a:t>
            </a:r>
            <a:r>
              <a:rPr lang="en-US" baseline="0" dirty="0" smtClean="0"/>
              <a:t> once dimensional data.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12</a:t>
            </a:fld>
            <a:endParaRPr lang="en-US"/>
          </a:p>
        </p:txBody>
      </p:sp>
    </p:spTree>
    <p:extLst>
      <p:ext uri="{BB962C8B-B14F-4D97-AF65-F5344CB8AC3E}">
        <p14:creationId xmlns:p14="http://schemas.microsoft.com/office/powerpoint/2010/main" val="3387247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13</a:t>
            </a:fld>
            <a:endParaRPr lang="en-US"/>
          </a:p>
        </p:txBody>
      </p:sp>
    </p:spTree>
    <p:extLst>
      <p:ext uri="{BB962C8B-B14F-4D97-AF65-F5344CB8AC3E}">
        <p14:creationId xmlns:p14="http://schemas.microsoft.com/office/powerpoint/2010/main" val="2823446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panose="020F0502020204030204" pitchFamily="34" charset="0"/>
              </a:rPr>
              <a:t>class(</a:t>
            </a:r>
            <a:r>
              <a:rPr lang="en-US" dirty="0" smtClean="0">
                <a:solidFill>
                  <a:srgbClr val="2F5496"/>
                </a:solidFill>
                <a:latin typeface="Calibri" panose="020F0502020204030204" pitchFamily="34" charset="0"/>
              </a:rPr>
              <a:t>vector</a:t>
            </a:r>
            <a:r>
              <a:rPr lang="en-US" dirty="0" smtClean="0">
                <a:solidFill>
                  <a:srgbClr val="000000"/>
                </a:solidFill>
                <a:latin typeface="Calibri" panose="020F0502020204030204" pitchFamily="34" charset="0"/>
              </a:rPr>
              <a:t>) what type of data the vector contains.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000000"/>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libri" panose="020F0502020204030204" pitchFamily="34" charset="0"/>
              </a:rPr>
              <a:t>The concept of class</a:t>
            </a:r>
            <a:r>
              <a:rPr lang="en-US" baseline="0" dirty="0" smtClean="0">
                <a:solidFill>
                  <a:srgbClr val="000000"/>
                </a:solidFill>
                <a:latin typeface="Calibri" panose="020F0502020204030204" pitchFamily="34" charset="0"/>
              </a:rPr>
              <a:t> is very technical but important to understand. </a:t>
            </a:r>
            <a:endParaRPr lang="en-US" dirty="0" smtClean="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14</a:t>
            </a:fld>
            <a:endParaRPr lang="en-US"/>
          </a:p>
        </p:txBody>
      </p:sp>
    </p:spTree>
    <p:extLst>
      <p:ext uri="{BB962C8B-B14F-4D97-AF65-F5344CB8AC3E}">
        <p14:creationId xmlns:p14="http://schemas.microsoft.com/office/powerpoint/2010/main" val="2941640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15</a:t>
            </a:fld>
            <a:endParaRPr lang="en-US"/>
          </a:p>
        </p:txBody>
      </p:sp>
    </p:spTree>
    <p:extLst>
      <p:ext uri="{BB962C8B-B14F-4D97-AF65-F5344CB8AC3E}">
        <p14:creationId xmlns:p14="http://schemas.microsoft.com/office/powerpoint/2010/main" val="1255185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Run: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Create a character vector for education levels</a:t>
            </a:r>
          </a:p>
          <a:p>
            <a:r>
              <a:rPr lang="en-US" sz="1200" kern="1200" dirty="0" err="1" smtClean="0">
                <a:solidFill>
                  <a:schemeClr val="tx1"/>
                </a:solidFill>
                <a:effectLst/>
                <a:latin typeface="+mn-lt"/>
                <a:ea typeface="+mn-ea"/>
                <a:cs typeface="+mn-cs"/>
              </a:rPr>
              <a:t>education_char</a:t>
            </a:r>
            <a:r>
              <a:rPr lang="en-US" sz="1200" kern="1200" dirty="0" smtClean="0">
                <a:solidFill>
                  <a:schemeClr val="tx1"/>
                </a:solidFill>
                <a:effectLst/>
                <a:latin typeface="+mn-lt"/>
                <a:ea typeface="+mn-ea"/>
                <a:cs typeface="+mn-cs"/>
              </a:rPr>
              <a:t> &lt;- c("High School", "Bachelor's Degree", "Some College", "Master's Degree", "Doctorate")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Create a factor vector for education levels with a specified order</a:t>
            </a:r>
          </a:p>
          <a:p>
            <a:r>
              <a:rPr lang="en-US" sz="1200" kern="1200" dirty="0" err="1" smtClean="0">
                <a:solidFill>
                  <a:schemeClr val="tx1"/>
                </a:solidFill>
                <a:effectLst/>
                <a:latin typeface="+mn-lt"/>
                <a:ea typeface="+mn-ea"/>
                <a:cs typeface="+mn-cs"/>
              </a:rPr>
              <a:t>education_factor</a:t>
            </a:r>
            <a:r>
              <a:rPr lang="en-US" sz="1200" kern="1200" dirty="0" smtClean="0">
                <a:solidFill>
                  <a:schemeClr val="tx1"/>
                </a:solidFill>
                <a:effectLst/>
                <a:latin typeface="+mn-lt"/>
                <a:ea typeface="+mn-ea"/>
                <a:cs typeface="+mn-cs"/>
              </a:rPr>
              <a:t> &lt;- factor(</a:t>
            </a:r>
            <a:r>
              <a:rPr lang="en-US" sz="1200" kern="1200" dirty="0" err="1" smtClean="0">
                <a:solidFill>
                  <a:schemeClr val="tx1"/>
                </a:solidFill>
                <a:effectLst/>
                <a:latin typeface="+mn-lt"/>
                <a:ea typeface="+mn-ea"/>
                <a:cs typeface="+mn-cs"/>
              </a:rPr>
              <a:t>education_char</a:t>
            </a:r>
            <a:r>
              <a:rPr lang="en-US" sz="1200" kern="1200" dirty="0" smtClean="0">
                <a:solidFill>
                  <a:schemeClr val="tx1"/>
                </a:solidFill>
                <a:effectLst/>
                <a:latin typeface="+mn-lt"/>
                <a:ea typeface="+mn-ea"/>
                <a:cs typeface="+mn-cs"/>
              </a:rPr>
              <a:t>, levels = c("High School", "Some College", "Bachelor's Degree", "Master's Degree", "Doctorate"))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Display the character </a:t>
            </a:r>
            <a:r>
              <a:rPr lang="en-US" sz="1200" kern="1200" dirty="0" err="1" smtClean="0">
                <a:solidFill>
                  <a:schemeClr val="tx1"/>
                </a:solidFill>
                <a:effectLst/>
                <a:latin typeface="+mn-lt"/>
                <a:ea typeface="+mn-ea"/>
                <a:cs typeface="+mn-cs"/>
              </a:rPr>
              <a:t>vectorcat</a:t>
            </a:r>
            <a:r>
              <a:rPr lang="en-US" sz="1200" kern="1200" dirty="0" smtClean="0">
                <a:solidFill>
                  <a:schemeClr val="tx1"/>
                </a:solidFill>
                <a:effectLst/>
                <a:latin typeface="+mn-lt"/>
                <a:ea typeface="+mn-ea"/>
                <a:cs typeface="+mn-cs"/>
              </a:rPr>
              <a:t>("Character Vector:\n")</a:t>
            </a:r>
          </a:p>
          <a:p>
            <a:r>
              <a:rPr lang="en-US" sz="1200" kern="1200" dirty="0" smtClean="0">
                <a:solidFill>
                  <a:schemeClr val="tx1"/>
                </a:solidFill>
                <a:effectLst/>
                <a:latin typeface="+mn-lt"/>
                <a:ea typeface="+mn-ea"/>
                <a:cs typeface="+mn-cs"/>
              </a:rPr>
              <a:t>print(</a:t>
            </a:r>
            <a:r>
              <a:rPr lang="en-US" sz="1200" kern="1200" dirty="0" err="1" smtClean="0">
                <a:solidFill>
                  <a:schemeClr val="tx1"/>
                </a:solidFill>
                <a:effectLst/>
                <a:latin typeface="+mn-lt"/>
                <a:ea typeface="+mn-ea"/>
                <a:cs typeface="+mn-cs"/>
              </a:rPr>
              <a:t>education_char</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Display the factor </a:t>
            </a:r>
            <a:r>
              <a:rPr lang="en-US" sz="1200" kern="1200" dirty="0" err="1" smtClean="0">
                <a:solidFill>
                  <a:schemeClr val="tx1"/>
                </a:solidFill>
                <a:effectLst/>
                <a:latin typeface="+mn-lt"/>
                <a:ea typeface="+mn-ea"/>
                <a:cs typeface="+mn-cs"/>
              </a:rPr>
              <a:t>vectorcat</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nFactor</a:t>
            </a:r>
            <a:r>
              <a:rPr lang="en-US" sz="1200" kern="1200" dirty="0" smtClean="0">
                <a:solidFill>
                  <a:schemeClr val="tx1"/>
                </a:solidFill>
                <a:effectLst/>
                <a:latin typeface="+mn-lt"/>
                <a:ea typeface="+mn-ea"/>
                <a:cs typeface="+mn-cs"/>
              </a:rPr>
              <a:t> Vector:\n")</a:t>
            </a:r>
          </a:p>
          <a:p>
            <a:r>
              <a:rPr lang="en-US" sz="1200" kern="1200" dirty="0" smtClean="0">
                <a:solidFill>
                  <a:schemeClr val="tx1"/>
                </a:solidFill>
                <a:effectLst/>
                <a:latin typeface="+mn-lt"/>
                <a:ea typeface="+mn-ea"/>
                <a:cs typeface="+mn-cs"/>
              </a:rPr>
              <a:t>print(</a:t>
            </a:r>
            <a:r>
              <a:rPr lang="en-US" sz="1200" kern="1200" dirty="0" err="1" smtClean="0">
                <a:solidFill>
                  <a:schemeClr val="tx1"/>
                </a:solidFill>
                <a:effectLst/>
                <a:latin typeface="+mn-lt"/>
                <a:ea typeface="+mn-ea"/>
                <a:cs typeface="+mn-cs"/>
              </a:rPr>
              <a:t>education_factor</a:t>
            </a:r>
            <a:r>
              <a:rPr lang="en-US" sz="1200" kern="1200" dirty="0" smtClean="0">
                <a:solidFill>
                  <a:schemeClr val="tx1"/>
                </a:solidFill>
                <a:effectLst/>
                <a:latin typeface="+mn-lt"/>
                <a:ea typeface="+mn-ea"/>
                <a:cs typeface="+mn-cs"/>
              </a:rPr>
              <a:t>)</a:t>
            </a:r>
            <a:endParaRPr lang="en-US" dirty="0" smtClean="0"/>
          </a:p>
          <a:p>
            <a:endParaRPr lang="en-US" dirty="0" smtClean="0"/>
          </a:p>
          <a:p>
            <a:r>
              <a:rPr lang="en-US" dirty="0" smtClean="0"/>
              <a:t>You can see the factor is printed with its levels</a:t>
            </a:r>
          </a:p>
          <a:p>
            <a:endParaRPr lang="en-US" dirty="0" smtClean="0"/>
          </a:p>
          <a:p>
            <a:endParaRPr lang="en-US" dirty="0" smtClean="0"/>
          </a:p>
          <a:p>
            <a:r>
              <a:rPr lang="en-US" dirty="0" err="1" smtClean="0"/>
              <a:t>Dont</a:t>
            </a:r>
            <a:r>
              <a:rPr lang="en-US" baseline="0" dirty="0" smtClean="0"/>
              <a:t> worry about the last two points. It will become clear later.</a:t>
            </a:r>
          </a:p>
          <a:p>
            <a:endParaRPr lang="en-US" baseline="0"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16</a:t>
            </a:fld>
            <a:endParaRPr lang="en-US"/>
          </a:p>
        </p:txBody>
      </p:sp>
    </p:spTree>
    <p:extLst>
      <p:ext uri="{BB962C8B-B14F-4D97-AF65-F5344CB8AC3E}">
        <p14:creationId xmlns:p14="http://schemas.microsoft.com/office/powerpoint/2010/main" val="302986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times when</a:t>
            </a:r>
            <a:r>
              <a:rPr lang="en-US" baseline="0" dirty="0" smtClean="0"/>
              <a:t> I get an error it is solved when I change a factor to a different class.</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17</a:t>
            </a:fld>
            <a:endParaRPr lang="en-US"/>
          </a:p>
        </p:txBody>
      </p:sp>
    </p:spTree>
    <p:extLst>
      <p:ext uri="{BB962C8B-B14F-4D97-AF65-F5344CB8AC3E}">
        <p14:creationId xmlns:p14="http://schemas.microsoft.com/office/powerpoint/2010/main" val="3215377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education_factor</a:t>
            </a:r>
            <a:r>
              <a:rPr lang="en-US" sz="1200" kern="1200" dirty="0" smtClean="0">
                <a:solidFill>
                  <a:schemeClr val="tx1"/>
                </a:solidFill>
                <a:effectLst/>
                <a:latin typeface="+mn-lt"/>
                <a:ea typeface="+mn-ea"/>
                <a:cs typeface="+mn-cs"/>
              </a:rPr>
              <a:t>[2:5]</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high school level didn’t go </a:t>
            </a:r>
            <a:r>
              <a:rPr lang="en-US" sz="1200" kern="1200" baseline="0" dirty="0" err="1" smtClean="0">
                <a:solidFill>
                  <a:schemeClr val="tx1"/>
                </a:solidFill>
                <a:effectLst/>
                <a:latin typeface="+mn-lt"/>
                <a:ea typeface="+mn-ea"/>
                <a:cs typeface="+mn-cs"/>
              </a:rPr>
              <a:t>anywere</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0EDEA78-28F2-40CA-AA68-14C6F733A580}" type="slidenum">
              <a:rPr lang="en-US" smtClean="0"/>
              <a:t>19</a:t>
            </a:fld>
            <a:endParaRPr lang="en-US"/>
          </a:p>
        </p:txBody>
      </p:sp>
    </p:spTree>
    <p:extLst>
      <p:ext uri="{BB962C8B-B14F-4D97-AF65-F5344CB8AC3E}">
        <p14:creationId xmlns:p14="http://schemas.microsoft.com/office/powerpoint/2010/main" val="1369794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Practically: I</a:t>
            </a:r>
            <a:r>
              <a:rPr lang="en-US" baseline="0" dirty="0" smtClean="0"/>
              <a:t> always use numeric. </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20</a:t>
            </a:fld>
            <a:endParaRPr lang="en-US"/>
          </a:p>
        </p:txBody>
      </p:sp>
    </p:spTree>
    <p:extLst>
      <p:ext uri="{BB962C8B-B14F-4D97-AF65-F5344CB8AC3E}">
        <p14:creationId xmlns:p14="http://schemas.microsoft.com/office/powerpoint/2010/main" val="164764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Lecturers</a:t>
            </a:r>
            <a:endParaRPr lang="en-US" b="0" dirty="0" smtClean="0">
              <a:effectLst/>
            </a:endParaRPr>
          </a:p>
          <a:p>
            <a:pPr rtl="0"/>
            <a:r>
              <a:rPr lang="en-US" sz="1200" b="0" i="0" u="none" strike="noStrike" kern="1200" dirty="0" err="1" smtClean="0">
                <a:solidFill>
                  <a:schemeClr val="tx1"/>
                </a:solidFill>
                <a:effectLst/>
                <a:latin typeface="+mn-lt"/>
                <a:ea typeface="+mn-ea"/>
                <a:cs typeface="+mn-cs"/>
              </a:rPr>
              <a:t>Schragi</a:t>
            </a:r>
            <a:r>
              <a:rPr lang="en-US" sz="1200" b="0" i="0" u="none" strike="noStrike" kern="1200" dirty="0" smtClean="0">
                <a:solidFill>
                  <a:schemeClr val="tx1"/>
                </a:solidFill>
                <a:effectLst/>
                <a:latin typeface="+mn-lt"/>
                <a:ea typeface="+mn-ea"/>
                <a:cs typeface="+mn-cs"/>
              </a:rPr>
              <a:t> Schwartz: </a:t>
            </a:r>
            <a:r>
              <a:rPr lang="en-US" sz="1200" b="0" i="0" u="sng" strike="noStrike" kern="1200" dirty="0" smtClean="0">
                <a:solidFill>
                  <a:schemeClr val="tx1"/>
                </a:solidFill>
                <a:effectLst/>
                <a:latin typeface="+mn-lt"/>
                <a:ea typeface="+mn-ea"/>
                <a:cs typeface="+mn-cs"/>
                <a:hlinkClick r:id="rId3"/>
              </a:rPr>
              <a:t>schwartz@weizmann.ac.il</a:t>
            </a:r>
            <a:endParaRPr lang="en-US" b="0" dirty="0" smtClean="0">
              <a:effectLst/>
            </a:endParaRPr>
          </a:p>
          <a:p>
            <a:pPr rtl="0"/>
            <a:r>
              <a:rPr lang="en-US" sz="1200" b="0" i="0" u="none" strike="noStrike" kern="1200" dirty="0" smtClean="0">
                <a:solidFill>
                  <a:schemeClr val="tx1"/>
                </a:solidFill>
                <a:effectLst/>
                <a:latin typeface="+mn-lt"/>
                <a:ea typeface="+mn-ea"/>
                <a:cs typeface="+mn-cs"/>
              </a:rPr>
              <a:t>Yaron Antebi: </a:t>
            </a:r>
            <a:r>
              <a:rPr lang="en-US" sz="1200" b="0" i="0" u="sng" strike="noStrike" kern="1200" dirty="0" smtClean="0">
                <a:solidFill>
                  <a:schemeClr val="tx1"/>
                </a:solidFill>
                <a:effectLst/>
                <a:latin typeface="+mn-lt"/>
                <a:ea typeface="+mn-ea"/>
                <a:cs typeface="+mn-cs"/>
                <a:hlinkClick r:id="rId4"/>
              </a:rPr>
              <a:t>yaron.antebi@weizmann.ac.il</a:t>
            </a:r>
            <a:endParaRPr lang="en-US" sz="1200" b="0" i="0" u="sng" strike="noStrike" kern="1200" dirty="0" smtClean="0">
              <a:solidFill>
                <a:schemeClr val="tx1"/>
              </a:solidFill>
              <a:effectLst/>
              <a:latin typeface="+mn-lt"/>
              <a:ea typeface="+mn-ea"/>
              <a:cs typeface="+mn-cs"/>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Teaching assistants:</a:t>
            </a:r>
            <a:endParaRPr lang="en-US" b="0" dirty="0" smtClean="0">
              <a:effectLst/>
            </a:endParaRPr>
          </a:p>
          <a:p>
            <a:pPr rtl="0"/>
            <a:r>
              <a:rPr lang="en-US" sz="1200" b="0" i="0" u="none" strike="noStrike" kern="1200" dirty="0" smtClean="0">
                <a:solidFill>
                  <a:schemeClr val="tx1"/>
                </a:solidFill>
                <a:effectLst/>
                <a:latin typeface="+mn-lt"/>
                <a:ea typeface="+mn-ea"/>
                <a:cs typeface="+mn-cs"/>
              </a:rPr>
              <a:t>Rotem</a:t>
            </a:r>
            <a:r>
              <a:rPr lang="en-US" sz="1200" b="0" i="0" u="none" strike="noStrike" kern="1200" baseline="0" dirty="0" smtClean="0">
                <a:solidFill>
                  <a:schemeClr val="tx1"/>
                </a:solidFill>
                <a:effectLst/>
                <a:latin typeface="+mn-lt"/>
                <a:ea typeface="+mn-ea"/>
                <a:cs typeface="+mn-cs"/>
              </a:rPr>
              <a:t> Tal: rotem.tal@weizmann.ac.il</a:t>
            </a:r>
            <a:r>
              <a:rPr lang="en-US" sz="1200" b="0" i="0" u="none" strike="noStrike" kern="1200" dirty="0" smtClean="0">
                <a:solidFill>
                  <a:schemeClr val="tx1"/>
                </a:solidFill>
                <a:effectLst/>
                <a:latin typeface="+mn-lt"/>
                <a:ea typeface="+mn-ea"/>
                <a:cs typeface="+mn-cs"/>
              </a:rPr>
              <a:t>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Einav Somech: einav.somech@weizmann.ac.il</a:t>
            </a:r>
            <a:endParaRPr lang="en-US" b="0" dirty="0" smtClean="0">
              <a:effectLst/>
            </a:endParaRPr>
          </a:p>
          <a:p>
            <a:pPr rtl="0"/>
            <a:r>
              <a:rPr lang="en-US" sz="1200" b="0" i="0" u="none" strike="noStrike" kern="1200" dirty="0" smtClean="0">
                <a:solidFill>
                  <a:schemeClr val="tx1"/>
                </a:solidFill>
                <a:effectLst/>
                <a:latin typeface="+mn-lt"/>
                <a:ea typeface="+mn-ea"/>
                <a:cs typeface="+mn-cs"/>
              </a:rPr>
              <a:t>Edo </a:t>
            </a:r>
            <a:r>
              <a:rPr lang="en-US" sz="1200" b="0" i="0" u="none" strike="noStrike" kern="1200" dirty="0" err="1" smtClean="0">
                <a:solidFill>
                  <a:schemeClr val="tx1"/>
                </a:solidFill>
                <a:effectLst/>
                <a:latin typeface="+mn-lt"/>
                <a:ea typeface="+mn-ea"/>
                <a:cs typeface="+mn-cs"/>
              </a:rPr>
              <a:t>Kiper</a:t>
            </a:r>
            <a:r>
              <a:rPr lang="en-US" sz="1200" b="0" i="0" u="none" strike="noStrike" kern="1200" dirty="0" smtClean="0">
                <a:solidFill>
                  <a:schemeClr val="tx1"/>
                </a:solidFill>
                <a:effectLst/>
                <a:latin typeface="+mn-lt"/>
                <a:ea typeface="+mn-ea"/>
                <a:cs typeface="+mn-cs"/>
              </a:rPr>
              <a:t>: edo.kiper@weizmann.ac.il</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Moodle link: </a:t>
            </a:r>
          </a:p>
          <a:p>
            <a:r>
              <a:rPr lang="en-US" dirty="0" smtClean="0">
                <a:hlinkClick r:id="rId5"/>
              </a:rPr>
              <a:t>Feinberg graduate school: Log in to the site (weizmann.ac.il)</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a:t>
            </a:fld>
            <a:endParaRPr lang="en-US"/>
          </a:p>
        </p:txBody>
      </p:sp>
    </p:spTree>
    <p:extLst>
      <p:ext uri="{BB962C8B-B14F-4D97-AF65-F5344CB8AC3E}">
        <p14:creationId xmlns:p14="http://schemas.microsoft.com/office/powerpoint/2010/main" val="216197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in </a:t>
            </a:r>
            <a:r>
              <a:rPr lang="en-US" dirty="0" err="1" smtClean="0"/>
              <a:t>rnaseq</a:t>
            </a:r>
            <a:r>
              <a:rPr lang="en-US" baseline="0" dirty="0" smtClean="0"/>
              <a:t> analysis the expression matrix will be a matrix and the metadata will be sored in a data frame</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22</a:t>
            </a:fld>
            <a:endParaRPr lang="en-US"/>
          </a:p>
        </p:txBody>
      </p:sp>
    </p:spTree>
    <p:extLst>
      <p:ext uri="{BB962C8B-B14F-4D97-AF65-F5344CB8AC3E}">
        <p14:creationId xmlns:p14="http://schemas.microsoft.com/office/powerpoint/2010/main" val="3913273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I just want you to remember that list = kitbag</a:t>
            </a:r>
            <a:endParaRPr lang="en-US" dirty="0" smtClean="0"/>
          </a:p>
          <a:p>
            <a:endParaRPr lang="en-US" dirty="0" smtClean="0"/>
          </a:p>
          <a:p>
            <a:endParaRPr lang="en-US" dirty="0" smtClean="0"/>
          </a:p>
          <a:p>
            <a:r>
              <a:rPr lang="en-US" dirty="0" smtClean="0"/>
              <a:t># </a:t>
            </a:r>
            <a:r>
              <a:rPr lang="en-US" dirty="0" smtClean="0"/>
              <a:t>Create a list with various data classes</a:t>
            </a:r>
          </a:p>
          <a:p>
            <a:r>
              <a:rPr lang="en-US" dirty="0" err="1" smtClean="0"/>
              <a:t>my_list</a:t>
            </a:r>
            <a:r>
              <a:rPr lang="en-US" dirty="0" smtClean="0"/>
              <a:t> &lt;- list(</a:t>
            </a:r>
          </a:p>
          <a:p>
            <a:r>
              <a:rPr lang="en-US" dirty="0" smtClean="0"/>
              <a:t>  </a:t>
            </a:r>
            <a:r>
              <a:rPr lang="en-US" dirty="0" err="1" smtClean="0"/>
              <a:t>integer_vector</a:t>
            </a:r>
            <a:r>
              <a:rPr lang="en-US" dirty="0" smtClean="0"/>
              <a:t> = c(1L, 2L, 3L),</a:t>
            </a:r>
          </a:p>
          <a:p>
            <a:r>
              <a:rPr lang="en-US" dirty="0" smtClean="0"/>
              <a:t>  </a:t>
            </a:r>
            <a:r>
              <a:rPr lang="en-US" dirty="0" err="1" smtClean="0"/>
              <a:t>numeric_vector</a:t>
            </a:r>
            <a:r>
              <a:rPr lang="en-US" dirty="0" smtClean="0"/>
              <a:t> = c(1.5, 2.8, 3.1),</a:t>
            </a:r>
          </a:p>
          <a:p>
            <a:r>
              <a:rPr lang="en-US" dirty="0" smtClean="0"/>
              <a:t>  </a:t>
            </a:r>
            <a:r>
              <a:rPr lang="en-US" dirty="0" err="1" smtClean="0"/>
              <a:t>character_vector</a:t>
            </a:r>
            <a:r>
              <a:rPr lang="en-US" dirty="0" smtClean="0"/>
              <a:t> = c("apple", "banana", "orange"),</a:t>
            </a:r>
          </a:p>
          <a:p>
            <a:r>
              <a:rPr lang="en-US" dirty="0" smtClean="0"/>
              <a:t>  </a:t>
            </a:r>
            <a:r>
              <a:rPr lang="en-US" dirty="0" err="1" smtClean="0"/>
              <a:t>logical_vector</a:t>
            </a:r>
            <a:r>
              <a:rPr lang="en-US" dirty="0" smtClean="0"/>
              <a:t> = c(TRUE, FALSE, TRUE),</a:t>
            </a:r>
          </a:p>
          <a:p>
            <a:r>
              <a:rPr lang="en-US" dirty="0" smtClean="0"/>
              <a:t>  </a:t>
            </a:r>
            <a:r>
              <a:rPr lang="en-US" dirty="0" err="1" smtClean="0"/>
              <a:t>data_frame</a:t>
            </a:r>
            <a:r>
              <a:rPr lang="en-US" dirty="0" smtClean="0"/>
              <a:t> = </a:t>
            </a:r>
            <a:r>
              <a:rPr lang="en-US" dirty="0" err="1" smtClean="0"/>
              <a:t>data.frame</a:t>
            </a:r>
            <a:r>
              <a:rPr lang="en-US" dirty="0" smtClean="0"/>
              <a:t>(ID = c(1, 2, 3), Name = c("Alice", "Bob", "Charlie")),</a:t>
            </a:r>
          </a:p>
          <a:p>
            <a:r>
              <a:rPr lang="en-US" dirty="0" smtClean="0"/>
              <a:t>  </a:t>
            </a:r>
            <a:r>
              <a:rPr lang="en-US" dirty="0" err="1" smtClean="0"/>
              <a:t>factor_vector</a:t>
            </a:r>
            <a:r>
              <a:rPr lang="en-US" dirty="0" smtClean="0"/>
              <a:t> = factor(c("low", "medium", "high"), ordered = TRUE, levels = c("low", "medium", "high"))</a:t>
            </a:r>
          </a:p>
          <a:p>
            <a:r>
              <a:rPr lang="en-US" dirty="0" smtClean="0"/>
              <a:t>)</a:t>
            </a:r>
          </a:p>
          <a:p>
            <a:endParaRPr lang="en-US" dirty="0" smtClean="0"/>
          </a:p>
          <a:p>
            <a:r>
              <a:rPr lang="en-US" dirty="0" smtClean="0"/>
              <a:t># Display the list</a:t>
            </a:r>
          </a:p>
          <a:p>
            <a:r>
              <a:rPr lang="en-US" dirty="0" smtClean="0"/>
              <a:t>print(</a:t>
            </a:r>
            <a:r>
              <a:rPr lang="en-US" dirty="0" err="1" smtClean="0"/>
              <a:t>my_list</a:t>
            </a:r>
            <a:r>
              <a:rPr lang="en-US" dirty="0" smtClean="0"/>
              <a:t>)</a:t>
            </a:r>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23</a:t>
            </a:fld>
            <a:endParaRPr lang="en-US"/>
          </a:p>
        </p:txBody>
      </p:sp>
    </p:spTree>
    <p:extLst>
      <p:ext uri="{BB962C8B-B14F-4D97-AF65-F5344CB8AC3E}">
        <p14:creationId xmlns:p14="http://schemas.microsoft.com/office/powerpoint/2010/main" val="3401810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p>
          <a:p>
            <a:r>
              <a:rPr lang="en-US" dirty="0" smtClean="0"/>
              <a:t>Windows: https://cran.rstudio.com/bin/windows/base/R-4.3.2-win.exe</a:t>
            </a:r>
          </a:p>
          <a:p>
            <a:r>
              <a:rPr lang="en-US" dirty="0" smtClean="0"/>
              <a:t>Mac</a:t>
            </a:r>
            <a:r>
              <a:rPr lang="en-US" baseline="0" dirty="0" smtClean="0"/>
              <a:t> M1/M2: https://cran.rstudio.com/bin/macosx/big-sur-arm64/base/R-4.3.2-arm64.pkg</a:t>
            </a:r>
          </a:p>
          <a:p>
            <a:r>
              <a:rPr lang="en-US" baseline="0" dirty="0" smtClean="0"/>
              <a:t>Mac (Intel): https://cran.rstudio.com/bin/macosx/big-sur-x86_64/base/R-4.3.2-x86_64.pkg</a:t>
            </a:r>
          </a:p>
          <a:p>
            <a:endParaRPr lang="en-US" baseline="0" dirty="0" smtClean="0"/>
          </a:p>
          <a:p>
            <a:r>
              <a:rPr lang="en-US" baseline="0" dirty="0" err="1" smtClean="0"/>
              <a:t>Rstudio</a:t>
            </a:r>
            <a:endParaRPr lang="en-US" baseline="0" dirty="0" smtClean="0"/>
          </a:p>
          <a:p>
            <a:r>
              <a:rPr lang="en-US" baseline="0" dirty="0" smtClean="0"/>
              <a:t>Windows: https://download1.rstudio.org/electron/windows/RStudio-2023.09.1-494.exe</a:t>
            </a:r>
          </a:p>
          <a:p>
            <a:r>
              <a:rPr lang="en-US" dirty="0" smtClean="0"/>
              <a:t>Mac OS 12+: https://download1.rstudio.org/electron/macos/RStudio-2023.09.1-494.dmg</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25</a:t>
            </a:fld>
            <a:endParaRPr lang="en-US"/>
          </a:p>
        </p:txBody>
      </p:sp>
    </p:spTree>
    <p:extLst>
      <p:ext uri="{BB962C8B-B14F-4D97-AF65-F5344CB8AC3E}">
        <p14:creationId xmlns:p14="http://schemas.microsoft.com/office/powerpoint/2010/main" val="53121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Statistics: We can do</a:t>
            </a:r>
            <a:r>
              <a:rPr lang="en-US" baseline="0" dirty="0" smtClean="0"/>
              <a:t> a lot with R with basic statistic intuition. On the other hand – with R and statistics the sky is the limit. </a:t>
            </a:r>
          </a:p>
          <a:p>
            <a:r>
              <a:rPr lang="en-US" baseline="0" dirty="0" smtClean="0"/>
              <a:t>We will see a short example of EDA</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26</a:t>
            </a:fld>
            <a:endParaRPr lang="en-US"/>
          </a:p>
        </p:txBody>
      </p:sp>
    </p:spTree>
    <p:extLst>
      <p:ext uri="{BB962C8B-B14F-4D97-AF65-F5344CB8AC3E}">
        <p14:creationId xmlns:p14="http://schemas.microsoft.com/office/powerpoint/2010/main" val="825442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27</a:t>
            </a:fld>
            <a:endParaRPr lang="en-US"/>
          </a:p>
        </p:txBody>
      </p:sp>
    </p:spTree>
    <p:extLst>
      <p:ext uri="{BB962C8B-B14F-4D97-AF65-F5344CB8AC3E}">
        <p14:creationId xmlns:p14="http://schemas.microsoft.com/office/powerpoint/2010/main" val="1672100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write whatever you want</a:t>
            </a:r>
            <a:r>
              <a:rPr lang="en-US" baseline="0" dirty="0" smtClean="0"/>
              <a:t> after the #</a:t>
            </a:r>
          </a:p>
          <a:p>
            <a:r>
              <a:rPr lang="en-US" baseline="0" dirty="0" smtClean="0"/>
              <a:t>In a new line – only valid functions.</a:t>
            </a:r>
          </a:p>
          <a:p>
            <a:endParaRPr lang="en-US" baseline="0" dirty="0" smtClean="0"/>
          </a:p>
          <a:p>
            <a:endParaRPr lang="en-US" baseline="0" dirty="0" smtClean="0"/>
          </a:p>
          <a:p>
            <a:r>
              <a:rPr lang="en-US" baseline="0" dirty="0" smtClean="0"/>
              <a:t>Copy to R and try:</a:t>
            </a:r>
          </a:p>
          <a:p>
            <a:endParaRPr lang="en-US" baseline="0" dirty="0" smtClean="0"/>
          </a:p>
          <a:p>
            <a:endParaRPr lang="en-US" baseline="0" dirty="0" smtClean="0"/>
          </a:p>
          <a:p>
            <a:r>
              <a:rPr lang="en-US" dirty="0" smtClean="0"/>
              <a:t>#option A define path as an object</a:t>
            </a:r>
          </a:p>
          <a:p>
            <a:r>
              <a:rPr lang="en-US" dirty="0" smtClean="0"/>
              <a:t>path &lt;- "path/to/</a:t>
            </a:r>
            <a:r>
              <a:rPr lang="en-US" dirty="0" err="1" smtClean="0"/>
              <a:t>file"read.csv</a:t>
            </a:r>
            <a:r>
              <a:rPr lang="en-US" dirty="0" smtClean="0"/>
              <a:t>(file = path, header = FALSE)</a:t>
            </a:r>
          </a:p>
          <a:p>
            <a:endParaRPr lang="en-US" dirty="0" smtClean="0"/>
          </a:p>
          <a:p>
            <a:r>
              <a:rPr lang="en-US" dirty="0" smtClean="0"/>
              <a:t>#option B insert path directly</a:t>
            </a:r>
          </a:p>
          <a:p>
            <a:r>
              <a:rPr lang="en-US" dirty="0" smtClean="0"/>
              <a:t>NETFLIX_DATA &lt;- read.csv(file = "path/to/file", header = FALSE)</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If you run an object name, the object will be printed in the console. </a:t>
            </a:r>
            <a:endParaRPr lang="en-US" dirty="0" smtClean="0"/>
          </a:p>
          <a:p>
            <a:r>
              <a:rPr lang="en-US" dirty="0" smtClean="0"/>
              <a:t>path</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29</a:t>
            </a:fld>
            <a:endParaRPr lang="en-US"/>
          </a:p>
        </p:txBody>
      </p:sp>
    </p:spTree>
    <p:extLst>
      <p:ext uri="{BB962C8B-B14F-4D97-AF65-F5344CB8AC3E}">
        <p14:creationId xmlns:p14="http://schemas.microsoft.com/office/powerpoint/2010/main" val="3308180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we encounter</a:t>
            </a:r>
            <a:r>
              <a:rPr lang="en-US" baseline="0" dirty="0" smtClean="0"/>
              <a:t> a new data set we need to run some code just to “get a feeling” for it (e.g. distributions, parameters, is it tidy?).</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30</a:t>
            </a:fld>
            <a:endParaRPr lang="en-US"/>
          </a:p>
        </p:txBody>
      </p:sp>
    </p:spTree>
    <p:extLst>
      <p:ext uri="{BB962C8B-B14F-4D97-AF65-F5344CB8AC3E}">
        <p14:creationId xmlns:p14="http://schemas.microsoft.com/office/powerpoint/2010/main" val="487894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we encounter</a:t>
            </a:r>
            <a:r>
              <a:rPr lang="en-US" baseline="0" dirty="0" smtClean="0"/>
              <a:t> a new data set we need to run some code just to “get a feeling” for it (e.g. distributions, parameters, is it tidy?).</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31</a:t>
            </a:fld>
            <a:endParaRPr lang="en-US"/>
          </a:p>
        </p:txBody>
      </p:sp>
    </p:spTree>
    <p:extLst>
      <p:ext uri="{BB962C8B-B14F-4D97-AF65-F5344CB8AC3E}">
        <p14:creationId xmlns:p14="http://schemas.microsoft.com/office/powerpoint/2010/main" val="2199554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 set is very messy. This is just one example that</a:t>
            </a:r>
            <a:r>
              <a:rPr lang="en-US" baseline="0" dirty="0" smtClean="0"/>
              <a:t> I choose because its needed for my  downstream analysis.</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33</a:t>
            </a:fld>
            <a:endParaRPr lang="en-US"/>
          </a:p>
        </p:txBody>
      </p:sp>
    </p:spTree>
    <p:extLst>
      <p:ext uri="{BB962C8B-B14F-4D97-AF65-F5344CB8AC3E}">
        <p14:creationId xmlns:p14="http://schemas.microsoft.com/office/powerpoint/2010/main" val="800188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thing we do after</a:t>
            </a:r>
            <a:r>
              <a:rPr lang="en-US" baseline="0" dirty="0" smtClean="0"/>
              <a:t> we load new data into R it to make sure its tidy. If not – make it tidy before you proceed. </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34</a:t>
            </a:fld>
            <a:endParaRPr lang="en-US"/>
          </a:p>
        </p:txBody>
      </p:sp>
    </p:spTree>
    <p:extLst>
      <p:ext uri="{BB962C8B-B14F-4D97-AF65-F5344CB8AC3E}">
        <p14:creationId xmlns:p14="http://schemas.microsoft.com/office/powerpoint/2010/main" val="185272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a:t>
            </a:r>
            <a:r>
              <a:rPr lang="en-US" baseline="0" dirty="0" smtClean="0"/>
              <a:t> R should go hand in hand with learning how to do analysis. Learning R out of any context can be tedious. Learning how to analyze data using R is fun.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3</a:t>
            </a:fld>
            <a:endParaRPr lang="en-US"/>
          </a:p>
        </p:txBody>
      </p:sp>
    </p:spTree>
    <p:extLst>
      <p:ext uri="{BB962C8B-B14F-4D97-AF65-F5344CB8AC3E}">
        <p14:creationId xmlns:p14="http://schemas.microsoft.com/office/powerpoint/2010/main" val="254818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36</a:t>
            </a:fld>
            <a:endParaRPr lang="en-US"/>
          </a:p>
        </p:txBody>
      </p:sp>
    </p:spTree>
    <p:extLst>
      <p:ext uri="{BB962C8B-B14F-4D97-AF65-F5344CB8AC3E}">
        <p14:creationId xmlns:p14="http://schemas.microsoft.com/office/powerpoint/2010/main" val="2648890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explain this distribution?</a:t>
            </a:r>
          </a:p>
          <a:p>
            <a:endParaRPr lang="en-US" baseline="0" dirty="0" smtClean="0"/>
          </a:p>
          <a:p>
            <a:r>
              <a:rPr lang="en-US" baseline="0" dirty="0" smtClean="0"/>
              <a:t>Did I do something wrong?</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37</a:t>
            </a:fld>
            <a:endParaRPr lang="en-US"/>
          </a:p>
        </p:txBody>
      </p:sp>
    </p:spTree>
    <p:extLst>
      <p:ext uri="{BB962C8B-B14F-4D97-AF65-F5344CB8AC3E}">
        <p14:creationId xmlns:p14="http://schemas.microsoft.com/office/powerpoint/2010/main" val="2185160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assume that</a:t>
            </a:r>
            <a:r>
              <a:rPr lang="en-US" baseline="0" dirty="0" smtClean="0"/>
              <a:t> if I want to average the BO and select common genre I should have at least 3 data points. Also, my data intuition tells me that directors with only 1-2 movies are not what I’m looking for. Their BO numbers will be very low and hence they give me more noise than information. </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38</a:t>
            </a:fld>
            <a:endParaRPr lang="en-US"/>
          </a:p>
        </p:txBody>
      </p:sp>
    </p:spTree>
    <p:extLst>
      <p:ext uri="{BB962C8B-B14F-4D97-AF65-F5344CB8AC3E}">
        <p14:creationId xmlns:p14="http://schemas.microsoft.com/office/powerpoint/2010/main" val="295910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non of the data aesthetics in my plot is found in my data</a:t>
            </a:r>
          </a:p>
          <a:p>
            <a:endParaRPr lang="en-US" dirty="0" smtClean="0"/>
          </a:p>
          <a:p>
            <a:r>
              <a:rPr lang="en-US" dirty="0" smtClean="0"/>
              <a:t>I need to group the data by director. </a:t>
            </a:r>
          </a:p>
          <a:p>
            <a:r>
              <a:rPr lang="en-US" dirty="0" smtClean="0"/>
              <a:t>Find</a:t>
            </a:r>
            <a:r>
              <a:rPr lang="en-US" baseline="0" dirty="0" smtClean="0"/>
              <a:t> the common genre, max and </a:t>
            </a:r>
            <a:r>
              <a:rPr lang="en-US" baseline="0" dirty="0" err="1" smtClean="0"/>
              <a:t>avg</a:t>
            </a:r>
            <a:r>
              <a:rPr lang="en-US" baseline="0" dirty="0" smtClean="0"/>
              <a:t> BO, sum the BO</a:t>
            </a:r>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39</a:t>
            </a:fld>
            <a:endParaRPr lang="en-US"/>
          </a:p>
        </p:txBody>
      </p:sp>
    </p:spTree>
    <p:extLst>
      <p:ext uri="{BB962C8B-B14F-4D97-AF65-F5344CB8AC3E}">
        <p14:creationId xmlns:p14="http://schemas.microsoft.com/office/powerpoint/2010/main" val="2768588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BO in Netflix</a:t>
            </a:r>
            <a:r>
              <a:rPr lang="en-US" baseline="0" dirty="0" smtClean="0"/>
              <a:t>: James Cameron the titanic</a:t>
            </a:r>
          </a:p>
          <a:p>
            <a:r>
              <a:rPr lang="en-US" baseline="0" dirty="0" smtClean="0"/>
              <a:t>Who made most money – </a:t>
            </a:r>
            <a:r>
              <a:rPr lang="en-US" baseline="0" dirty="0" err="1" smtClean="0"/>
              <a:t>Gourge</a:t>
            </a:r>
            <a:r>
              <a:rPr lang="en-US" baseline="0" dirty="0" smtClean="0"/>
              <a:t> </a:t>
            </a:r>
            <a:r>
              <a:rPr lang="en-US" baseline="0" dirty="0" err="1" smtClean="0"/>
              <a:t>lucas</a:t>
            </a:r>
            <a:r>
              <a:rPr lang="en-US" baseline="0" dirty="0" smtClean="0"/>
              <a:t>.</a:t>
            </a:r>
          </a:p>
          <a:p>
            <a:r>
              <a:rPr lang="en-US" dirty="0" smtClean="0"/>
              <a:t>Andy</a:t>
            </a:r>
            <a:r>
              <a:rPr lang="en-US" baseline="0" dirty="0" smtClean="0"/>
              <a:t> </a:t>
            </a:r>
            <a:r>
              <a:rPr lang="en-US" baseline="0" dirty="0" err="1" smtClean="0"/>
              <a:t>Muschetti</a:t>
            </a:r>
            <a:r>
              <a:rPr lang="en-US" baseline="0" dirty="0" smtClean="0"/>
              <a:t> stands out in horror movies</a:t>
            </a:r>
            <a:endParaRPr lang="en-US"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40</a:t>
            </a:fld>
            <a:endParaRPr lang="en-US"/>
          </a:p>
        </p:txBody>
      </p:sp>
    </p:spTree>
    <p:extLst>
      <p:ext uri="{BB962C8B-B14F-4D97-AF65-F5344CB8AC3E}">
        <p14:creationId xmlns:p14="http://schemas.microsoft.com/office/powerpoint/2010/main" val="312301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there be such high correlation between the </a:t>
            </a:r>
            <a:r>
              <a:rPr lang="en-US" dirty="0" err="1" smtClean="0"/>
              <a:t>max_BO</a:t>
            </a:r>
            <a:r>
              <a:rPr lang="en-US" baseline="0" dirty="0" smtClean="0"/>
              <a:t> and the AVG_BO?</a:t>
            </a:r>
            <a:endParaRPr lang="en-US"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41</a:t>
            </a:fld>
            <a:endParaRPr lang="en-US"/>
          </a:p>
        </p:txBody>
      </p:sp>
    </p:spTree>
    <p:extLst>
      <p:ext uri="{BB962C8B-B14F-4D97-AF65-F5344CB8AC3E}">
        <p14:creationId xmlns:p14="http://schemas.microsoft.com/office/powerpoint/2010/main" val="105375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title names are wrong.</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42</a:t>
            </a:fld>
            <a:endParaRPr lang="en-US"/>
          </a:p>
        </p:txBody>
      </p:sp>
    </p:spTree>
    <p:extLst>
      <p:ext uri="{BB962C8B-B14F-4D97-AF65-F5344CB8AC3E}">
        <p14:creationId xmlns:p14="http://schemas.microsoft.com/office/powerpoint/2010/main" val="2620323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EDA circle goes</a:t>
            </a:r>
            <a:r>
              <a:rPr lang="en-US" baseline="0" dirty="0" smtClean="0"/>
              <a:t> round again and again until everything fells right and the final plot is ready.</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43</a:t>
            </a:fld>
            <a:endParaRPr lang="en-US"/>
          </a:p>
        </p:txBody>
      </p:sp>
    </p:spTree>
    <p:extLst>
      <p:ext uri="{BB962C8B-B14F-4D97-AF65-F5344CB8AC3E}">
        <p14:creationId xmlns:p14="http://schemas.microsoft.com/office/powerpoint/2010/main" val="932244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do so much only with those 18 basic commands. It is recommend that you’ll take some time to memorize it. You can ask R for any function’s description. For example:</a:t>
            </a:r>
          </a:p>
          <a:p>
            <a:r>
              <a:rPr lang="en-US" baseline="0" dirty="0" smtClean="0"/>
              <a:t>?names()</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44</a:t>
            </a:fld>
            <a:endParaRPr lang="en-US"/>
          </a:p>
        </p:txBody>
      </p:sp>
    </p:spTree>
    <p:extLst>
      <p:ext uri="{BB962C8B-B14F-4D97-AF65-F5344CB8AC3E}">
        <p14:creationId xmlns:p14="http://schemas.microsoft.com/office/powerpoint/2010/main" val="257314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Statistics: We can do</a:t>
            </a:r>
            <a:r>
              <a:rPr lang="en-US" baseline="0" dirty="0" smtClean="0"/>
              <a:t> a lot with R with basic statistic intuition. On the other hand – with R and statistics the sky is the limit. </a:t>
            </a:r>
          </a:p>
          <a:p>
            <a:r>
              <a:rPr lang="en-US" baseline="0" dirty="0" smtClean="0"/>
              <a:t>We will see a short example of EDA</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4</a:t>
            </a:fld>
            <a:endParaRPr lang="en-US"/>
          </a:p>
        </p:txBody>
      </p:sp>
    </p:spTree>
    <p:extLst>
      <p:ext uri="{BB962C8B-B14F-4D97-AF65-F5344CB8AC3E}">
        <p14:creationId xmlns:p14="http://schemas.microsoft.com/office/powerpoint/2010/main" val="222442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 in word/</a:t>
            </a:r>
            <a:r>
              <a:rPr lang="en-US" dirty="0" err="1" smtClean="0"/>
              <a:t>powerpoint</a:t>
            </a:r>
            <a:r>
              <a:rPr lang="en-US" dirty="0" smtClean="0"/>
              <a:t> – we barely need to use a top</a:t>
            </a:r>
            <a:r>
              <a:rPr lang="en-US" baseline="0" dirty="0" smtClean="0"/>
              <a:t> bar. We do everything with code.</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5</a:t>
            </a:fld>
            <a:endParaRPr lang="en-US"/>
          </a:p>
        </p:txBody>
      </p:sp>
    </p:spTree>
    <p:extLst>
      <p:ext uri="{BB962C8B-B14F-4D97-AF65-F5344CB8AC3E}">
        <p14:creationId xmlns:p14="http://schemas.microsoft.com/office/powerpoint/2010/main" val="275710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t>
            </a:r>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6</a:t>
            </a:fld>
            <a:endParaRPr lang="en-US"/>
          </a:p>
        </p:txBody>
      </p:sp>
    </p:spTree>
    <p:extLst>
      <p:ext uri="{BB962C8B-B14F-4D97-AF65-F5344CB8AC3E}">
        <p14:creationId xmlns:p14="http://schemas.microsoft.com/office/powerpoint/2010/main" val="238748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arguments modify the output.</a:t>
            </a:r>
          </a:p>
          <a:p>
            <a:r>
              <a:rPr lang="en-US" dirty="0" smtClean="0"/>
              <a:t>Functions</a:t>
            </a:r>
            <a:r>
              <a:rPr lang="en-US" baseline="0" dirty="0" smtClean="0"/>
              <a:t> can have any number of inputs / arguments) but only one output</a:t>
            </a:r>
            <a:r>
              <a:rPr lang="en-US" baseline="0" dirty="0" smtClean="0"/>
              <a:t>.</a:t>
            </a:r>
          </a:p>
          <a:p>
            <a:r>
              <a:rPr lang="en-US" baseline="0" dirty="0" smtClean="0"/>
              <a:t>You can give R the </a:t>
            </a:r>
            <a:r>
              <a:rPr lang="en-US" baseline="0" dirty="0" err="1" smtClean="0"/>
              <a:t>argumens</a:t>
            </a:r>
            <a:r>
              <a:rPr lang="en-US" baseline="0" dirty="0" smtClean="0"/>
              <a:t> by order. You can but don’t need to specify: </a:t>
            </a:r>
          </a:p>
          <a:p>
            <a:endParaRPr lang="en-US" baseline="0" dirty="0" smtClean="0"/>
          </a:p>
          <a:p>
            <a:r>
              <a:rPr lang="en-US" baseline="0" dirty="0" smtClean="0"/>
              <a:t>You can see the body of the function by running the function name without the parenthesis (except for primitive functions e.g. “max”)</a:t>
            </a:r>
          </a:p>
          <a:p>
            <a:r>
              <a:rPr lang="en-US" baseline="0" dirty="0" smtClean="0"/>
              <a:t>You can get the function description by running “?function”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0EDEA78-28F2-40CA-AA68-14C6F733A580}" type="slidenum">
              <a:rPr lang="en-US" smtClean="0"/>
              <a:t>7</a:t>
            </a:fld>
            <a:endParaRPr lang="en-US"/>
          </a:p>
        </p:txBody>
      </p:sp>
    </p:spTree>
    <p:extLst>
      <p:ext uri="{BB962C8B-B14F-4D97-AF65-F5344CB8AC3E}">
        <p14:creationId xmlns:p14="http://schemas.microsoft.com/office/powerpoint/2010/main" val="399858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8</a:t>
            </a:fld>
            <a:endParaRPr lang="en-US"/>
          </a:p>
        </p:txBody>
      </p:sp>
    </p:spTree>
    <p:extLst>
      <p:ext uri="{BB962C8B-B14F-4D97-AF65-F5344CB8AC3E}">
        <p14:creationId xmlns:p14="http://schemas.microsoft.com/office/powerpoint/2010/main" val="259562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 note</a:t>
            </a:r>
            <a:r>
              <a:rPr lang="en-US" u="sng" baseline="0" dirty="0" smtClean="0"/>
              <a:t> regarding running functions in the script VS console</a:t>
            </a:r>
            <a:r>
              <a:rPr lang="en-US" baseline="0" dirty="0" smtClean="0"/>
              <a:t>: </a:t>
            </a:r>
            <a:endParaRPr lang="en-US" dirty="0" smtClean="0"/>
          </a:p>
          <a:p>
            <a:endParaRPr lang="en-US" dirty="0" smtClean="0"/>
          </a:p>
          <a:p>
            <a:r>
              <a:rPr lang="en-US" dirty="0" smtClean="0"/>
              <a:t>If I run the function without assigning</a:t>
            </a:r>
            <a:r>
              <a:rPr lang="en-US" baseline="0" dirty="0" smtClean="0"/>
              <a:t> it to an object, the output will be printed in the console but it won't be saved.</a:t>
            </a:r>
          </a:p>
          <a:p>
            <a:r>
              <a:rPr lang="en-US" baseline="0" dirty="0" smtClean="0"/>
              <a:t>The general idea is that in many cases I will first run it without assignment, and only after I’m pleased with the result than I’ll assign it to an object.</a:t>
            </a:r>
          </a:p>
          <a:p>
            <a:endParaRPr lang="en-US" baseline="0" dirty="0" smtClean="0"/>
          </a:p>
          <a:p>
            <a:r>
              <a:rPr lang="en-US" baseline="0" dirty="0" smtClean="0"/>
              <a:t>If I’m confident with the expected output I can assign straight away.</a:t>
            </a:r>
          </a:p>
          <a:p>
            <a:r>
              <a:rPr lang="en-US" baseline="0" dirty="0" smtClean="0"/>
              <a:t>Assigning new objects from the console is possible, but not recommended because it will lead to a non-reproducible workflow. </a:t>
            </a:r>
          </a:p>
          <a:p>
            <a:endParaRPr lang="en-US" baseline="0" dirty="0" smtClean="0"/>
          </a:p>
          <a:p>
            <a:endParaRPr lang="en-US" baseline="0" dirty="0" smtClean="0"/>
          </a:p>
          <a:p>
            <a:r>
              <a:rPr lang="en-US" baseline="0" dirty="0" smtClean="0"/>
              <a:t>Not all functions in R generate assignable output. For example the “view()” function.</a:t>
            </a:r>
          </a:p>
          <a:p>
            <a:endParaRPr lang="en-US" dirty="0"/>
          </a:p>
        </p:txBody>
      </p:sp>
      <p:sp>
        <p:nvSpPr>
          <p:cNvPr id="4" name="Slide Number Placeholder 3"/>
          <p:cNvSpPr>
            <a:spLocks noGrp="1"/>
          </p:cNvSpPr>
          <p:nvPr>
            <p:ph type="sldNum" sz="quarter" idx="10"/>
          </p:nvPr>
        </p:nvSpPr>
        <p:spPr/>
        <p:txBody>
          <a:bodyPr/>
          <a:lstStyle/>
          <a:p>
            <a:fld id="{10EDEA78-28F2-40CA-AA68-14C6F733A580}" type="slidenum">
              <a:rPr lang="en-US" smtClean="0"/>
              <a:t>9</a:t>
            </a:fld>
            <a:endParaRPr lang="en-US"/>
          </a:p>
        </p:txBody>
      </p:sp>
    </p:spTree>
    <p:extLst>
      <p:ext uri="{BB962C8B-B14F-4D97-AF65-F5344CB8AC3E}">
        <p14:creationId xmlns:p14="http://schemas.microsoft.com/office/powerpoint/2010/main" val="3342300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947BD5-210C-414F-8E76-F8A5801203B0}"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204245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47BD5-210C-414F-8E76-F8A5801203B0}"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1602398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47BD5-210C-414F-8E76-F8A5801203B0}"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310136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47BD5-210C-414F-8E76-F8A5801203B0}"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1127109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4947BD5-210C-414F-8E76-F8A5801203B0}"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1683360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947BD5-210C-414F-8E76-F8A5801203B0}"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250367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947BD5-210C-414F-8E76-F8A5801203B0}" type="datetimeFigureOut">
              <a:rPr lang="en-US" smtClean="0"/>
              <a:t>12/11/2023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41939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947BD5-210C-414F-8E76-F8A5801203B0}"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278410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47BD5-210C-414F-8E76-F8A5801203B0}"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84755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7BD5-210C-414F-8E76-F8A5801203B0}"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1858678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947BD5-210C-414F-8E76-F8A5801203B0}" type="datetimeFigureOut">
              <a:rPr lang="en-US" smtClean="0"/>
              <a:t>12/11/2023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6B61BD-0FC9-49FE-A861-7D74DCC9F235}" type="slidenum">
              <a:rPr lang="en-US" smtClean="0"/>
              <a:t>‹#›</a:t>
            </a:fld>
            <a:endParaRPr lang="en-US"/>
          </a:p>
        </p:txBody>
      </p:sp>
    </p:spTree>
    <p:extLst>
      <p:ext uri="{BB962C8B-B14F-4D97-AF65-F5344CB8AC3E}">
        <p14:creationId xmlns:p14="http://schemas.microsoft.com/office/powerpoint/2010/main" val="3262457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47BD5-210C-414F-8E76-F8A5801203B0}"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B61BD-0FC9-49FE-A861-7D74DCC9F235}" type="slidenum">
              <a:rPr lang="en-US" smtClean="0"/>
              <a:t>‹#›</a:t>
            </a:fld>
            <a:endParaRPr lang="en-US"/>
          </a:p>
        </p:txBody>
      </p:sp>
    </p:spTree>
    <p:extLst>
      <p:ext uri="{BB962C8B-B14F-4D97-AF65-F5344CB8AC3E}">
        <p14:creationId xmlns:p14="http://schemas.microsoft.com/office/powerpoint/2010/main" val="3708564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hyperlink" Target="https://feinberg.weizmann.ac.il/login/index.php?saml=0&amp;%5CSimpleSAML%5CAuth%5CState_exceptionId=_8fa8adeaffb2b9ac7b33247fe5dfe483de64e65798%3Ahttps%3A%2F%2Ffeinberg.weizmann.ac.il%2Fauth%2Fsaml2%2Fsp%2Fmodule.php%2Fcore%2Fas_login.php%3FAuthId%3Dfeinberg.weizmann.ac.il%26ReturnTo%3Dhttps%253A%252F%252Ffeinberg.weizmann.ac.il%252Flogin%252Findex.php"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tutorial </a:t>
            </a:r>
            <a:endParaRPr lang="en-US" dirty="0"/>
          </a:p>
        </p:txBody>
      </p:sp>
      <p:sp>
        <p:nvSpPr>
          <p:cNvPr id="3" name="Subtitle 2"/>
          <p:cNvSpPr>
            <a:spLocks noGrp="1"/>
          </p:cNvSpPr>
          <p:nvPr>
            <p:ph type="subTitle" idx="1"/>
          </p:nvPr>
        </p:nvSpPr>
        <p:spPr/>
        <p:txBody>
          <a:bodyPr/>
          <a:lstStyle/>
          <a:p>
            <a:r>
              <a:rPr lang="en-US" dirty="0" smtClean="0"/>
              <a:t>R course 2023-2024</a:t>
            </a:r>
            <a:endParaRPr lang="en-US" dirty="0"/>
          </a:p>
        </p:txBody>
      </p:sp>
    </p:spTree>
    <p:extLst>
      <p:ext uri="{BB962C8B-B14F-4D97-AF65-F5344CB8AC3E}">
        <p14:creationId xmlns:p14="http://schemas.microsoft.com/office/powerpoint/2010/main" val="399237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693"/>
            <a:ext cx="10515600" cy="1325563"/>
          </a:xfrm>
        </p:spPr>
        <p:txBody>
          <a:bodyPr/>
          <a:lstStyle/>
          <a:p>
            <a:r>
              <a:rPr lang="en-US" dirty="0" smtClean="0"/>
              <a:t>Where does R Functions come from?</a:t>
            </a:r>
            <a:endParaRPr lang="en-US" dirty="0"/>
          </a:p>
        </p:txBody>
      </p:sp>
      <p:sp>
        <p:nvSpPr>
          <p:cNvPr id="3" name="Content Placeholder 2"/>
          <p:cNvSpPr>
            <a:spLocks noGrp="1"/>
          </p:cNvSpPr>
          <p:nvPr>
            <p:ph idx="1"/>
          </p:nvPr>
        </p:nvSpPr>
        <p:spPr>
          <a:xfrm>
            <a:off x="838200" y="1264369"/>
            <a:ext cx="8625468" cy="4351338"/>
          </a:xfrm>
        </p:spPr>
        <p:txBody>
          <a:bodyPr/>
          <a:lstStyle/>
          <a:p>
            <a:r>
              <a:rPr lang="en-US" dirty="0" smtClean="0"/>
              <a:t>Base R:  ~4000 functions (practically you only need a fraction of it). </a:t>
            </a:r>
          </a:p>
          <a:p>
            <a:r>
              <a:rPr lang="en-US" dirty="0" smtClean="0"/>
              <a:t>CRAN: ~22k packages with ~dozens of functions in each. </a:t>
            </a:r>
          </a:p>
          <a:p>
            <a:r>
              <a:rPr lang="en-US" dirty="0" smtClean="0"/>
              <a:t>Additional depositories. </a:t>
            </a:r>
          </a:p>
          <a:p>
            <a:endParaRPr lang="en-US" dirty="0"/>
          </a:p>
          <a:p>
            <a:endParaRPr lang="en-US" dirty="0" smtClean="0"/>
          </a:p>
        </p:txBody>
      </p:sp>
      <p:pic>
        <p:nvPicPr>
          <p:cNvPr id="5" name="Picture 4"/>
          <p:cNvPicPr>
            <a:picLocks noChangeAspect="1"/>
          </p:cNvPicPr>
          <p:nvPr/>
        </p:nvPicPr>
        <p:blipFill>
          <a:blip r:embed="rId3"/>
          <a:stretch>
            <a:fillRect/>
          </a:stretch>
        </p:blipFill>
        <p:spPr>
          <a:xfrm>
            <a:off x="2577791" y="3317967"/>
            <a:ext cx="6395224" cy="3357915"/>
          </a:xfrm>
          <a:prstGeom prst="rect">
            <a:avLst/>
          </a:prstGeom>
        </p:spPr>
      </p:pic>
      <p:pic>
        <p:nvPicPr>
          <p:cNvPr id="4" name="Picture 3"/>
          <p:cNvPicPr>
            <a:picLocks noChangeAspect="1"/>
          </p:cNvPicPr>
          <p:nvPr/>
        </p:nvPicPr>
        <p:blipFill>
          <a:blip r:embed="rId4"/>
          <a:stretch>
            <a:fillRect/>
          </a:stretch>
        </p:blipFill>
        <p:spPr>
          <a:xfrm>
            <a:off x="9752192" y="111224"/>
            <a:ext cx="2268823" cy="2306290"/>
          </a:xfrm>
          <a:prstGeom prst="rect">
            <a:avLst/>
          </a:prstGeom>
        </p:spPr>
      </p:pic>
    </p:spTree>
    <p:extLst>
      <p:ext uri="{BB962C8B-B14F-4D97-AF65-F5344CB8AC3E}">
        <p14:creationId xmlns:p14="http://schemas.microsoft.com/office/powerpoint/2010/main" val="53158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tidyverse</a:t>
            </a:r>
            <a:r>
              <a:rPr lang="en-US" dirty="0" smtClean="0"/>
              <a:t> packages</a:t>
            </a:r>
            <a:endParaRPr lang="en-US" dirty="0"/>
          </a:p>
        </p:txBody>
      </p:sp>
      <p:pic>
        <p:nvPicPr>
          <p:cNvPr id="4" name="Content Placeholder 3"/>
          <p:cNvPicPr>
            <a:picLocks noGrp="1" noChangeAspect="1"/>
          </p:cNvPicPr>
          <p:nvPr>
            <p:ph idx="1"/>
          </p:nvPr>
        </p:nvPicPr>
        <p:blipFill>
          <a:blip r:embed="rId3"/>
          <a:stretch>
            <a:fillRect/>
          </a:stretch>
        </p:blipFill>
        <p:spPr>
          <a:xfrm>
            <a:off x="1111769" y="1643612"/>
            <a:ext cx="4716077" cy="4351338"/>
          </a:xfrm>
          <a:prstGeom prst="rect">
            <a:avLst/>
          </a:prstGeom>
        </p:spPr>
      </p:pic>
      <p:pic>
        <p:nvPicPr>
          <p:cNvPr id="5" name="Picture 4"/>
          <p:cNvPicPr>
            <a:picLocks noChangeAspect="1"/>
          </p:cNvPicPr>
          <p:nvPr/>
        </p:nvPicPr>
        <p:blipFill>
          <a:blip r:embed="rId4"/>
          <a:stretch>
            <a:fillRect/>
          </a:stretch>
        </p:blipFill>
        <p:spPr>
          <a:xfrm>
            <a:off x="6165655" y="1757911"/>
            <a:ext cx="4406507" cy="4484139"/>
          </a:xfrm>
          <a:prstGeom prst="rect">
            <a:avLst/>
          </a:prstGeom>
        </p:spPr>
      </p:pic>
      <p:pic>
        <p:nvPicPr>
          <p:cNvPr id="6" name="Picture 5"/>
          <p:cNvPicPr>
            <a:picLocks noChangeAspect="1"/>
          </p:cNvPicPr>
          <p:nvPr/>
        </p:nvPicPr>
        <p:blipFill>
          <a:blip r:embed="rId5"/>
          <a:stretch>
            <a:fillRect/>
          </a:stretch>
        </p:blipFill>
        <p:spPr>
          <a:xfrm>
            <a:off x="10165367" y="222630"/>
            <a:ext cx="1518634" cy="1340190"/>
          </a:xfrm>
          <a:prstGeom prst="rect">
            <a:avLst/>
          </a:prstGeom>
        </p:spPr>
      </p:pic>
      <p:sp>
        <p:nvSpPr>
          <p:cNvPr id="7" name="Rectangle 6"/>
          <p:cNvSpPr/>
          <p:nvPr/>
        </p:nvSpPr>
        <p:spPr>
          <a:xfrm>
            <a:off x="10165367" y="1627418"/>
            <a:ext cx="6096000" cy="923330"/>
          </a:xfrm>
          <a:prstGeom prst="rect">
            <a:avLst/>
          </a:prstGeom>
        </p:spPr>
        <p:txBody>
          <a:bodyPr>
            <a:spAutoFit/>
          </a:bodyPr>
          <a:lstStyle/>
          <a:p>
            <a:r>
              <a:rPr lang="en-US" dirty="0">
                <a:solidFill>
                  <a:srgbClr val="E8EAED"/>
                </a:solidFill>
                <a:effectLst>
                  <a:outerShdw blurRad="38100" dist="38100" dir="2700000" algn="tl">
                    <a:srgbClr val="000000">
                      <a:alpha val="43137"/>
                    </a:srgbClr>
                  </a:outerShdw>
                </a:effectLst>
                <a:latin typeface="Google Sans"/>
              </a:rPr>
              <a:t>Hadley Wickham</a:t>
            </a:r>
          </a:p>
          <a:p>
            <a:r>
              <a:rPr lang="en-US" dirty="0">
                <a:solidFill>
                  <a:srgbClr val="BDC1C6"/>
                </a:solidFill>
                <a:effectLst>
                  <a:outerShdw blurRad="38100" dist="38100" dir="2700000" algn="tl">
                    <a:srgbClr val="000000">
                      <a:alpha val="43137"/>
                    </a:srgbClr>
                  </a:outerShdw>
                </a:effectLst>
                <a:latin typeface="arial" panose="020B0604020202020204" pitchFamily="34" charset="0"/>
              </a:rPr>
              <a:t/>
            </a:r>
            <a:br>
              <a:rPr lang="en-US" dirty="0">
                <a:solidFill>
                  <a:srgbClr val="BDC1C6"/>
                </a:solidFill>
                <a:effectLst>
                  <a:outerShdw blurRad="38100" dist="38100" dir="2700000" algn="tl">
                    <a:srgbClr val="000000">
                      <a:alpha val="43137"/>
                    </a:srgbClr>
                  </a:outerShdw>
                </a:effectLst>
                <a:latin typeface="arial" panose="020B0604020202020204" pitchFamily="34" charset="0"/>
              </a:rPr>
            </a:b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03177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in 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6045117"/>
              </p:ext>
            </p:extLst>
          </p:nvPr>
        </p:nvGraphicFramePr>
        <p:xfrm>
          <a:off x="838200" y="195985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522173" y="2356624"/>
            <a:ext cx="7411844" cy="42237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6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a:t>
            </a:r>
            <a:endParaRPr lang="en-US" dirty="0"/>
          </a:p>
        </p:txBody>
      </p:sp>
      <p:sp>
        <p:nvSpPr>
          <p:cNvPr id="3" name="Content Placeholder 2"/>
          <p:cNvSpPr>
            <a:spLocks noGrp="1"/>
          </p:cNvSpPr>
          <p:nvPr>
            <p:ph idx="1"/>
          </p:nvPr>
        </p:nvSpPr>
        <p:spPr/>
        <p:txBody>
          <a:bodyPr>
            <a:normAutofit/>
          </a:bodyPr>
          <a:lstStyle/>
          <a:p>
            <a:pPr fontAlgn="base"/>
            <a:r>
              <a:rPr lang="en-US" dirty="0" smtClean="0">
                <a:solidFill>
                  <a:srgbClr val="000000"/>
                </a:solidFill>
                <a:latin typeface="Calibri" panose="020F0502020204030204" pitchFamily="34" charset="0"/>
              </a:rPr>
              <a:t>Vectors are one dimensional data.</a:t>
            </a:r>
          </a:p>
          <a:p>
            <a:pPr lvl="1" fontAlgn="base"/>
            <a:r>
              <a:rPr lang="en-US" dirty="0" smtClean="0">
                <a:solidFill>
                  <a:srgbClr val="000000"/>
                </a:solidFill>
                <a:latin typeface="Calibri" panose="020F0502020204030204" pitchFamily="34" charset="0"/>
              </a:rPr>
              <a:t>Element </a:t>
            </a:r>
            <a:r>
              <a:rPr lang="en-US" dirty="0">
                <a:solidFill>
                  <a:srgbClr val="000000"/>
                </a:solidFill>
                <a:latin typeface="Calibri" panose="020F0502020204030204" pitchFamily="34" charset="0"/>
              </a:rPr>
              <a:t>= </a:t>
            </a:r>
            <a:r>
              <a:rPr lang="en-US" dirty="0" smtClean="0">
                <a:solidFill>
                  <a:srgbClr val="2F5496"/>
                </a:solidFill>
                <a:latin typeface="Calibri" panose="020F0502020204030204" pitchFamily="34" charset="0"/>
              </a:rPr>
              <a:t>5. </a:t>
            </a:r>
            <a:endParaRPr lang="en-US" dirty="0">
              <a:solidFill>
                <a:srgbClr val="000000"/>
              </a:solidFill>
              <a:latin typeface="Arial" panose="020B0604020202020204" pitchFamily="34" charset="0"/>
            </a:endParaRPr>
          </a:p>
          <a:p>
            <a:pPr lvl="1" fontAlgn="base"/>
            <a:r>
              <a:rPr lang="en-US" dirty="0">
                <a:solidFill>
                  <a:srgbClr val="000000"/>
                </a:solidFill>
                <a:latin typeface="Calibri" panose="020F0502020204030204" pitchFamily="34" charset="0"/>
              </a:rPr>
              <a:t>Vector = c(</a:t>
            </a:r>
            <a:r>
              <a:rPr lang="en-US" dirty="0">
                <a:solidFill>
                  <a:srgbClr val="2F5496"/>
                </a:solidFill>
                <a:latin typeface="Calibri" panose="020F0502020204030204" pitchFamily="34" charset="0"/>
              </a:rPr>
              <a:t>1,2,5,7</a:t>
            </a:r>
            <a:r>
              <a:rPr lang="en-US" dirty="0" smtClean="0">
                <a:solidFill>
                  <a:srgbClr val="000000"/>
                </a:solidFill>
                <a:latin typeface="Calibri" panose="020F0502020204030204" pitchFamily="34" charset="0"/>
              </a:rPr>
              <a:t>).  </a:t>
            </a:r>
          </a:p>
          <a:p>
            <a:pPr lvl="1" fontAlgn="base"/>
            <a:r>
              <a:rPr lang="en-US" dirty="0" smtClean="0">
                <a:solidFill>
                  <a:srgbClr val="000000"/>
                </a:solidFill>
                <a:latin typeface="Calibri" panose="020F0502020204030204" pitchFamily="34" charset="0"/>
              </a:rPr>
              <a:t> c for concatenate (it’s a function!).</a:t>
            </a:r>
          </a:p>
          <a:p>
            <a:pPr fontAlgn="base"/>
            <a:r>
              <a:rPr lang="en-US" dirty="0" smtClean="0">
                <a:solidFill>
                  <a:srgbClr val="000000"/>
                </a:solidFill>
                <a:latin typeface="Calibri" panose="020F0502020204030204" pitchFamily="34" charset="0"/>
              </a:rPr>
              <a:t> The function length(</a:t>
            </a:r>
            <a:r>
              <a:rPr lang="en-US" dirty="0" smtClean="0">
                <a:solidFill>
                  <a:srgbClr val="2F5496"/>
                </a:solidFill>
                <a:latin typeface="Calibri" panose="020F0502020204030204" pitchFamily="34" charset="0"/>
              </a:rPr>
              <a:t>vector</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will return the </a:t>
            </a:r>
            <a:r>
              <a:rPr lang="en-US" dirty="0">
                <a:solidFill>
                  <a:srgbClr val="000000"/>
                </a:solidFill>
                <a:latin typeface="Calibri" panose="020F0502020204030204" pitchFamily="34" charset="0"/>
              </a:rPr>
              <a:t>number of </a:t>
            </a:r>
            <a:r>
              <a:rPr lang="en-US" dirty="0" smtClean="0">
                <a:solidFill>
                  <a:srgbClr val="000000"/>
                </a:solidFill>
                <a:latin typeface="Calibri" panose="020F0502020204030204" pitchFamily="34" charset="0"/>
              </a:rPr>
              <a:t>elements.</a:t>
            </a:r>
            <a:endParaRPr lang="en-US" dirty="0">
              <a:solidFill>
                <a:srgbClr val="000000"/>
              </a:solidFill>
              <a:latin typeface="Arial" panose="020B0604020202020204" pitchFamily="34" charset="0"/>
            </a:endParaRPr>
          </a:p>
          <a:p>
            <a:pPr fontAlgn="base"/>
            <a:r>
              <a:rPr lang="en-US" sz="3600" b="1" dirty="0" err="1" smtClean="0">
                <a:solidFill>
                  <a:srgbClr val="000000"/>
                </a:solidFill>
                <a:latin typeface="Calibri" panose="020F0502020204030204" pitchFamily="34" charset="0"/>
              </a:rPr>
              <a:t>Subsetting</a:t>
            </a:r>
            <a:r>
              <a:rPr lang="en-US" sz="3600" b="1" dirty="0" smtClean="0">
                <a:solidFill>
                  <a:srgbClr val="000000"/>
                </a:solidFill>
                <a:latin typeface="Calibri" panose="020F0502020204030204" pitchFamily="34" charset="0"/>
              </a:rPr>
              <a:t>  vectors:</a:t>
            </a:r>
            <a:r>
              <a:rPr lang="en-US" sz="3600" b="1" dirty="0">
                <a:solidFill>
                  <a:srgbClr val="000000"/>
                </a:solidFill>
                <a:latin typeface="Calibri" panose="020F0502020204030204" pitchFamily="34" charset="0"/>
              </a:rPr>
              <a:t> </a:t>
            </a:r>
            <a:endParaRPr lang="en-US" sz="3600" b="1" dirty="0" smtClean="0">
              <a:solidFill>
                <a:srgbClr val="000000"/>
              </a:solidFill>
              <a:latin typeface="Calibri" panose="020F0502020204030204" pitchFamily="34" charset="0"/>
            </a:endParaRPr>
          </a:p>
          <a:p>
            <a:pPr lvl="1" fontAlgn="base"/>
            <a:r>
              <a:rPr lang="en-US" dirty="0" smtClean="0">
                <a:solidFill>
                  <a:srgbClr val="000000"/>
                </a:solidFill>
                <a:latin typeface="Calibri" panose="020F0502020204030204" pitchFamily="34" charset="0"/>
              </a:rPr>
              <a:t>The term index refers to the position of elements. We can subset specific elements from a vector by their </a:t>
            </a:r>
            <a:r>
              <a:rPr lang="en-US" dirty="0" smtClean="0">
                <a:solidFill>
                  <a:srgbClr val="000000"/>
                </a:solidFill>
                <a:latin typeface="Calibri" panose="020F0502020204030204" pitchFamily="34" charset="0"/>
              </a:rPr>
              <a:t>index </a:t>
            </a:r>
            <a:r>
              <a:rPr lang="en-US" dirty="0">
                <a:solidFill>
                  <a:srgbClr val="000000"/>
                </a:solidFill>
                <a:latin typeface="Calibri" panose="020F0502020204030204" pitchFamily="34" charset="0"/>
              </a:rPr>
              <a:t>using the </a:t>
            </a:r>
            <a:r>
              <a:rPr lang="en-US" dirty="0" smtClean="0">
                <a:solidFill>
                  <a:srgbClr val="000000"/>
                </a:solidFill>
                <a:latin typeface="Calibri" panose="020F0502020204030204" pitchFamily="34" charset="0"/>
              </a:rPr>
              <a:t>“</a:t>
            </a:r>
            <a:r>
              <a:rPr lang="en-US" dirty="0">
                <a:solidFill>
                  <a:srgbClr val="000000"/>
                </a:solidFill>
                <a:latin typeface="Calibri" panose="020F0502020204030204" pitchFamily="34" charset="0"/>
              </a:rPr>
              <a:t>subset </a:t>
            </a:r>
            <a:r>
              <a:rPr lang="en-US" dirty="0" smtClean="0">
                <a:solidFill>
                  <a:srgbClr val="000000"/>
                </a:solidFill>
                <a:latin typeface="Calibri" panose="020F0502020204030204" pitchFamily="34" charset="0"/>
              </a:rPr>
              <a:t>square brackets:</a:t>
            </a:r>
            <a:endParaRPr lang="en-US" dirty="0" smtClean="0">
              <a:solidFill>
                <a:srgbClr val="000000"/>
              </a:solidFill>
              <a:latin typeface="Calibri" panose="020F0502020204030204" pitchFamily="34" charset="0"/>
            </a:endParaRPr>
          </a:p>
          <a:p>
            <a:pPr lvl="2" fontAlgn="base"/>
            <a:r>
              <a:rPr lang="en-US" dirty="0" smtClean="0">
                <a:solidFill>
                  <a:srgbClr val="000000"/>
                </a:solidFill>
                <a:latin typeface="Calibri" panose="020F0502020204030204" pitchFamily="34" charset="0"/>
              </a:rPr>
              <a:t>vector</a:t>
            </a:r>
            <a:r>
              <a:rPr lang="en-US" dirty="0" smtClean="0">
                <a:solidFill>
                  <a:srgbClr val="FF0000"/>
                </a:solidFill>
                <a:latin typeface="Calibri" panose="020F0502020204030204" pitchFamily="34" charset="0"/>
              </a:rPr>
              <a:t>[</a:t>
            </a:r>
            <a:r>
              <a:rPr lang="en-US" dirty="0" smtClean="0">
                <a:solidFill>
                  <a:srgbClr val="2F5496"/>
                </a:solidFill>
                <a:latin typeface="Calibri" panose="020F0502020204030204" pitchFamily="34" charset="0"/>
              </a:rPr>
              <a:t>1:2</a:t>
            </a:r>
            <a:r>
              <a:rPr lang="en-US" dirty="0" smtClean="0">
                <a:solidFill>
                  <a:srgbClr val="FF0000"/>
                </a:solidFill>
                <a:latin typeface="Calibri" panose="020F0502020204030204" pitchFamily="34" charset="0"/>
              </a:rPr>
              <a:t>]</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a:t>
            </a:r>
            <a:r>
              <a:rPr lang="en-US" dirty="0" smtClean="0">
                <a:solidFill>
                  <a:srgbClr val="000000"/>
                </a:solidFill>
                <a:latin typeface="Calibri" panose="020F0502020204030204" pitchFamily="34" charset="0"/>
              </a:rPr>
              <a:t> </a:t>
            </a:r>
            <a:r>
              <a:rPr lang="en-US" dirty="0">
                <a:solidFill>
                  <a:srgbClr val="000000"/>
                </a:solidFill>
                <a:latin typeface="Calibri" panose="020F0502020204030204" pitchFamily="34" charset="0"/>
              </a:rPr>
              <a:t>T</a:t>
            </a:r>
            <a:r>
              <a:rPr lang="en-US" dirty="0" smtClean="0">
                <a:solidFill>
                  <a:srgbClr val="000000"/>
                </a:solidFill>
                <a:latin typeface="Calibri" panose="020F0502020204030204" pitchFamily="34" charset="0"/>
              </a:rPr>
              <a:t>ake </a:t>
            </a:r>
            <a:r>
              <a:rPr lang="en-US" dirty="0">
                <a:solidFill>
                  <a:srgbClr val="000000"/>
                </a:solidFill>
                <a:latin typeface="Calibri" panose="020F0502020204030204" pitchFamily="34" charset="0"/>
              </a:rPr>
              <a:t>the first two elements</a:t>
            </a:r>
            <a:endParaRPr lang="en-US" dirty="0">
              <a:solidFill>
                <a:srgbClr val="000000"/>
              </a:solidFill>
              <a:latin typeface="Arial" panose="020B0604020202020204" pitchFamily="34" charset="0"/>
            </a:endParaRPr>
          </a:p>
          <a:p>
            <a:pPr lvl="2"/>
            <a:r>
              <a:rPr lang="en-US" dirty="0">
                <a:solidFill>
                  <a:srgbClr val="000000"/>
                </a:solidFill>
                <a:latin typeface="Calibri" panose="020F0502020204030204" pitchFamily="34" charset="0"/>
              </a:rPr>
              <a:t>vector</a:t>
            </a:r>
            <a:r>
              <a:rPr lang="en-US" dirty="0">
                <a:solidFill>
                  <a:srgbClr val="FF0000"/>
                </a:solidFill>
                <a:latin typeface="Calibri" panose="020F0502020204030204" pitchFamily="34" charset="0"/>
              </a:rPr>
              <a:t>[</a:t>
            </a:r>
            <a:r>
              <a:rPr lang="en-US" dirty="0">
                <a:solidFill>
                  <a:srgbClr val="2F5496"/>
                </a:solidFill>
                <a:latin typeface="Calibri" panose="020F0502020204030204" pitchFamily="34" charset="0"/>
              </a:rPr>
              <a:t>-3</a:t>
            </a:r>
            <a:r>
              <a:rPr lang="en-US" dirty="0">
                <a:solidFill>
                  <a:srgbClr val="FF0000"/>
                </a:solidFill>
                <a:latin typeface="Calibri" panose="020F0502020204030204" pitchFamily="34" charset="0"/>
              </a:rPr>
              <a:t>] </a:t>
            </a:r>
            <a:r>
              <a:rPr lang="en-US" dirty="0" smtClean="0">
                <a:latin typeface="Calibri" panose="020F0502020204030204" pitchFamily="34" charset="0"/>
              </a:rPr>
              <a:t>- </a:t>
            </a:r>
            <a:r>
              <a:rPr lang="en-US" dirty="0">
                <a:solidFill>
                  <a:srgbClr val="000000"/>
                </a:solidFill>
                <a:latin typeface="Calibri" panose="020F0502020204030204" pitchFamily="34" charset="0"/>
              </a:rPr>
              <a:t>T</a:t>
            </a:r>
            <a:r>
              <a:rPr lang="en-US" dirty="0" smtClean="0">
                <a:solidFill>
                  <a:srgbClr val="000000"/>
                </a:solidFill>
                <a:latin typeface="Calibri" panose="020F0502020204030204" pitchFamily="34" charset="0"/>
              </a:rPr>
              <a:t>ake </a:t>
            </a:r>
            <a:r>
              <a:rPr lang="en-US" dirty="0">
                <a:solidFill>
                  <a:srgbClr val="000000"/>
                </a:solidFill>
                <a:latin typeface="Calibri" panose="020F0502020204030204" pitchFamily="34" charset="0"/>
              </a:rPr>
              <a:t>all but the third </a:t>
            </a:r>
            <a:r>
              <a:rPr lang="en-US" dirty="0" smtClean="0">
                <a:solidFill>
                  <a:srgbClr val="000000"/>
                </a:solidFill>
                <a:latin typeface="Calibri" panose="020F0502020204030204" pitchFamily="34" charset="0"/>
              </a:rPr>
              <a:t>element</a:t>
            </a:r>
            <a:r>
              <a:rPr lang="en-US" dirty="0" smtClean="0">
                <a:solidFill>
                  <a:srgbClr val="000000"/>
                </a:solidFill>
                <a:latin typeface="Calibri" panose="020F0502020204030204" pitchFamily="34" charset="0"/>
              </a:rPr>
              <a:t>.</a:t>
            </a:r>
          </a:p>
          <a:p>
            <a:pPr marL="914400" lvl="2" indent="0">
              <a:buNone/>
            </a:pPr>
            <a:endParaRPr lang="en-US" dirty="0"/>
          </a:p>
          <a:p>
            <a:endParaRPr lang="en-US" dirty="0"/>
          </a:p>
        </p:txBody>
      </p:sp>
    </p:spTree>
    <p:extLst>
      <p:ext uri="{BB962C8B-B14F-4D97-AF65-F5344CB8AC3E}">
        <p14:creationId xmlns:p14="http://schemas.microsoft.com/office/powerpoint/2010/main" val="2782363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a:t>
            </a:r>
            <a:endParaRPr lang="en-US" dirty="0"/>
          </a:p>
        </p:txBody>
      </p:sp>
      <p:sp>
        <p:nvSpPr>
          <p:cNvPr id="3" name="Content Placeholder 2"/>
          <p:cNvSpPr>
            <a:spLocks noGrp="1"/>
          </p:cNvSpPr>
          <p:nvPr>
            <p:ph idx="1"/>
          </p:nvPr>
        </p:nvSpPr>
        <p:spPr>
          <a:xfrm>
            <a:off x="838200" y="1825625"/>
            <a:ext cx="7168376" cy="4351338"/>
          </a:xfrm>
        </p:spPr>
        <p:txBody>
          <a:bodyPr/>
          <a:lstStyle/>
          <a:p>
            <a:r>
              <a:rPr lang="en-US" dirty="0"/>
              <a:t>In R, the term "class" refers to the data type or category of an object. The class of an object defines how R treats and handles that object, including what operations can be performed on it and how it behaves in certain contexts</a:t>
            </a:r>
            <a:r>
              <a:rPr lang="en-US" dirty="0" smtClean="0"/>
              <a:t>.</a:t>
            </a:r>
          </a:p>
          <a:p>
            <a:endParaRPr lang="en-US" dirty="0"/>
          </a:p>
          <a:p>
            <a:r>
              <a:rPr lang="en-US" dirty="0"/>
              <a:t>c</a:t>
            </a:r>
            <a:r>
              <a:rPr lang="en-US" dirty="0" smtClean="0"/>
              <a:t>lass(vector) – output which class is the vector.</a:t>
            </a:r>
            <a:endParaRPr lang="en-US" dirty="0"/>
          </a:p>
          <a:p>
            <a:endParaRPr lang="en-US" dirty="0"/>
          </a:p>
        </p:txBody>
      </p:sp>
      <p:pic>
        <p:nvPicPr>
          <p:cNvPr id="4" name="Picture 3"/>
          <p:cNvPicPr>
            <a:picLocks noChangeAspect="1"/>
          </p:cNvPicPr>
          <p:nvPr/>
        </p:nvPicPr>
        <p:blipFill>
          <a:blip r:embed="rId3"/>
          <a:stretch>
            <a:fillRect/>
          </a:stretch>
        </p:blipFill>
        <p:spPr>
          <a:xfrm>
            <a:off x="8206283" y="1909167"/>
            <a:ext cx="2886478" cy="4267796"/>
          </a:xfrm>
          <a:prstGeom prst="rect">
            <a:avLst/>
          </a:prstGeom>
        </p:spPr>
      </p:pic>
    </p:spTree>
    <p:extLst>
      <p:ext uri="{BB962C8B-B14F-4D97-AF65-F5344CB8AC3E}">
        <p14:creationId xmlns:p14="http://schemas.microsoft.com/office/powerpoint/2010/main" val="2183252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class: </a:t>
            </a:r>
            <a:r>
              <a:rPr lang="en-US" dirty="0" smtClean="0"/>
              <a:t>Character</a:t>
            </a:r>
            <a:endParaRPr lang="en-US" dirty="0"/>
          </a:p>
        </p:txBody>
      </p:sp>
      <p:sp>
        <p:nvSpPr>
          <p:cNvPr id="3" name="Content Placeholder 2"/>
          <p:cNvSpPr>
            <a:spLocks noGrp="1"/>
          </p:cNvSpPr>
          <p:nvPr>
            <p:ph idx="1"/>
          </p:nvPr>
        </p:nvSpPr>
        <p:spPr>
          <a:xfrm>
            <a:off x="838200" y="1825625"/>
            <a:ext cx="8268629" cy="4351338"/>
          </a:xfrm>
        </p:spPr>
        <p:txBody>
          <a:bodyPr>
            <a:normAutofit fontScale="92500" lnSpcReduction="20000"/>
          </a:bodyPr>
          <a:lstStyle/>
          <a:p>
            <a:r>
              <a:rPr lang="en-US" dirty="0" smtClean="0"/>
              <a:t>A </a:t>
            </a:r>
            <a:r>
              <a:rPr lang="en-US" dirty="0"/>
              <a:t>character is a sequence of one or more characters, where a character can be a letter, number, punctuation mark, or other symbol. Character vectors are commonly used to store and manipulate textual data in R</a:t>
            </a:r>
            <a:r>
              <a:rPr lang="en-US" dirty="0" smtClean="0"/>
              <a:t>.</a:t>
            </a:r>
          </a:p>
          <a:p>
            <a:endParaRPr lang="en-US" dirty="0"/>
          </a:p>
          <a:p>
            <a:r>
              <a:rPr lang="en-US" dirty="0"/>
              <a:t># Creating a character vector</a:t>
            </a:r>
          </a:p>
          <a:p>
            <a:pPr lvl="1"/>
            <a:r>
              <a:rPr lang="en-US" dirty="0" err="1"/>
              <a:t>my_characters</a:t>
            </a:r>
            <a:r>
              <a:rPr lang="en-US" dirty="0"/>
              <a:t> &lt;- c("apple", "banana", "orange", "grape</a:t>
            </a:r>
            <a:r>
              <a:rPr lang="en-US" dirty="0" smtClean="0"/>
              <a:t>")</a:t>
            </a:r>
          </a:p>
          <a:p>
            <a:pPr lvl="1"/>
            <a:r>
              <a:rPr lang="en-US" dirty="0" smtClean="0"/>
              <a:t>Note that every element in the character vector is inside quotations marks and the elements are separated with commas. </a:t>
            </a:r>
            <a:endParaRPr lang="en-US" dirty="0" smtClean="0"/>
          </a:p>
          <a:p>
            <a:pPr lvl="1"/>
            <a:endParaRPr lang="en-US" dirty="0"/>
          </a:p>
          <a:p>
            <a:r>
              <a:rPr lang="en-US" dirty="0" smtClean="0"/>
              <a:t>Subset:</a:t>
            </a:r>
          </a:p>
          <a:p>
            <a:pPr lvl="1"/>
            <a:r>
              <a:rPr lang="en-US" dirty="0" err="1"/>
              <a:t>m</a:t>
            </a:r>
            <a:r>
              <a:rPr lang="en-US" dirty="0" err="1" smtClean="0"/>
              <a:t>y_characters</a:t>
            </a:r>
            <a:r>
              <a:rPr lang="en-US" dirty="0" smtClean="0"/>
              <a:t>[3]</a:t>
            </a:r>
          </a:p>
          <a:p>
            <a:pPr lvl="1"/>
            <a:r>
              <a:rPr lang="en-US" dirty="0" smtClean="0"/>
              <a:t>“orange”</a:t>
            </a:r>
            <a:endParaRPr lang="en-US" dirty="0"/>
          </a:p>
          <a:p>
            <a:endParaRPr lang="en-US" dirty="0"/>
          </a:p>
        </p:txBody>
      </p:sp>
      <p:pic>
        <p:nvPicPr>
          <p:cNvPr id="4" name="Picture 3"/>
          <p:cNvPicPr>
            <a:picLocks noChangeAspect="1"/>
          </p:cNvPicPr>
          <p:nvPr/>
        </p:nvPicPr>
        <p:blipFill>
          <a:blip r:embed="rId3"/>
          <a:stretch>
            <a:fillRect/>
          </a:stretch>
        </p:blipFill>
        <p:spPr>
          <a:xfrm>
            <a:off x="9209893" y="1909167"/>
            <a:ext cx="2886478" cy="4267796"/>
          </a:xfrm>
          <a:prstGeom prst="rect">
            <a:avLst/>
          </a:prstGeom>
        </p:spPr>
      </p:pic>
      <p:sp>
        <p:nvSpPr>
          <p:cNvPr id="5" name="Oval 4"/>
          <p:cNvSpPr/>
          <p:nvPr/>
        </p:nvSpPr>
        <p:spPr>
          <a:xfrm>
            <a:off x="10444976" y="2653990"/>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8670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class: factor.</a:t>
            </a:r>
            <a:endParaRPr lang="en-US" dirty="0"/>
          </a:p>
        </p:txBody>
      </p:sp>
      <p:sp>
        <p:nvSpPr>
          <p:cNvPr id="3" name="Content Placeholder 2"/>
          <p:cNvSpPr>
            <a:spLocks noGrp="1"/>
          </p:cNvSpPr>
          <p:nvPr>
            <p:ph idx="1"/>
          </p:nvPr>
        </p:nvSpPr>
        <p:spPr>
          <a:xfrm>
            <a:off x="838200" y="1825625"/>
            <a:ext cx="8371693" cy="4351338"/>
          </a:xfrm>
        </p:spPr>
        <p:txBody>
          <a:bodyPr>
            <a:normAutofit lnSpcReduction="10000"/>
          </a:bodyPr>
          <a:lstStyle/>
          <a:p>
            <a:r>
              <a:rPr lang="en-US" dirty="0"/>
              <a:t>A</a:t>
            </a:r>
            <a:r>
              <a:rPr lang="en-US" dirty="0" smtClean="0"/>
              <a:t> </a:t>
            </a:r>
            <a:r>
              <a:rPr lang="en-US" dirty="0"/>
              <a:t>"factor" is a data type used to represent categorical variables with a fixed and limited set of </a:t>
            </a:r>
            <a:r>
              <a:rPr lang="en-US" dirty="0" smtClean="0"/>
              <a:t>categories (gender</a:t>
            </a:r>
            <a:r>
              <a:rPr lang="en-US" dirty="0"/>
              <a:t>, educational </a:t>
            </a:r>
            <a:r>
              <a:rPr lang="en-US" dirty="0" smtClean="0"/>
              <a:t>levels </a:t>
            </a:r>
            <a:r>
              <a:rPr lang="en-US" dirty="0" err="1" smtClean="0"/>
              <a:t>etc</a:t>
            </a:r>
            <a:r>
              <a:rPr lang="en-US" dirty="0" smtClean="0"/>
              <a:t>).</a:t>
            </a:r>
          </a:p>
          <a:p>
            <a:r>
              <a:rPr lang="en-US" dirty="0" smtClean="0"/>
              <a:t>Levels:</a:t>
            </a:r>
          </a:p>
          <a:p>
            <a:pPr lvl="1"/>
            <a:r>
              <a:rPr lang="en-US" dirty="0" smtClean="0"/>
              <a:t>The </a:t>
            </a:r>
            <a:r>
              <a:rPr lang="en-US" dirty="0"/>
              <a:t>unique values in a factor are referred to as "</a:t>
            </a:r>
            <a:r>
              <a:rPr lang="en-US" dirty="0" smtClean="0"/>
              <a:t>levels”.</a:t>
            </a:r>
          </a:p>
          <a:p>
            <a:pPr lvl="1"/>
            <a:r>
              <a:rPr lang="en-US" dirty="0" smtClean="0"/>
              <a:t>You </a:t>
            </a:r>
            <a:r>
              <a:rPr lang="en-US" dirty="0"/>
              <a:t>can access and modify the levels using </a:t>
            </a:r>
            <a:r>
              <a:rPr lang="en-US" dirty="0" smtClean="0"/>
              <a:t>the levels() function.</a:t>
            </a:r>
          </a:p>
          <a:p>
            <a:pPr lvl="1"/>
            <a:r>
              <a:rPr lang="en-US" dirty="0" smtClean="0"/>
              <a:t>The order of the elements in the factor vector is determent by the order of it’s levels. </a:t>
            </a:r>
          </a:p>
          <a:p>
            <a:pPr lvl="1"/>
            <a:r>
              <a:rPr lang="en-US" dirty="0" smtClean="0"/>
              <a:t>Factors are useful when we want to determine the order / hierarchy. Or, when we need to group our data</a:t>
            </a:r>
            <a:r>
              <a:rPr lang="en-US" dirty="0" smtClean="0"/>
              <a:t>.</a:t>
            </a:r>
            <a:endParaRPr lang="en-US" dirty="0"/>
          </a:p>
          <a:p>
            <a:pPr lvl="1"/>
            <a:r>
              <a:rPr lang="en-US" dirty="0" smtClean="0"/>
              <a:t>Elements in factors are also separated by quotations marks. </a:t>
            </a:r>
          </a:p>
        </p:txBody>
      </p:sp>
      <p:pic>
        <p:nvPicPr>
          <p:cNvPr id="9" name="Picture 8"/>
          <p:cNvPicPr>
            <a:picLocks noChangeAspect="1"/>
          </p:cNvPicPr>
          <p:nvPr/>
        </p:nvPicPr>
        <p:blipFill>
          <a:blip r:embed="rId3"/>
          <a:stretch>
            <a:fillRect/>
          </a:stretch>
        </p:blipFill>
        <p:spPr>
          <a:xfrm>
            <a:off x="9209893" y="1909167"/>
            <a:ext cx="2886478" cy="4267796"/>
          </a:xfrm>
          <a:prstGeom prst="rect">
            <a:avLst/>
          </a:prstGeom>
        </p:spPr>
      </p:pic>
      <p:sp>
        <p:nvSpPr>
          <p:cNvPr id="10" name="Oval 9"/>
          <p:cNvSpPr/>
          <p:nvPr/>
        </p:nvSpPr>
        <p:spPr>
          <a:xfrm>
            <a:off x="10505464" y="4425304"/>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2248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are prone to cause problems</a:t>
            </a:r>
            <a:endParaRPr lang="en-US" dirty="0"/>
          </a:p>
        </p:txBody>
      </p:sp>
      <p:sp>
        <p:nvSpPr>
          <p:cNvPr id="3" name="Content Placeholder 2"/>
          <p:cNvSpPr>
            <a:spLocks noGrp="1"/>
          </p:cNvSpPr>
          <p:nvPr>
            <p:ph idx="1"/>
          </p:nvPr>
        </p:nvSpPr>
        <p:spPr>
          <a:xfrm>
            <a:off x="838199" y="1825625"/>
            <a:ext cx="8371693" cy="4351338"/>
          </a:xfrm>
        </p:spPr>
        <p:txBody>
          <a:bodyPr/>
          <a:lstStyle/>
          <a:p>
            <a:pPr fontAlgn="base"/>
            <a:r>
              <a:rPr lang="en-US" dirty="0"/>
              <a:t>In many cases, the default for R is to treat data as factors. Sometimes even for numeric </a:t>
            </a:r>
            <a:r>
              <a:rPr lang="en-US" dirty="0" smtClean="0"/>
              <a:t>values.</a:t>
            </a:r>
            <a:endParaRPr lang="en-US" dirty="0"/>
          </a:p>
          <a:p>
            <a:pPr fontAlgn="base"/>
            <a:r>
              <a:rPr lang="en-US" dirty="0" smtClean="0"/>
              <a:t>Manipulating </a:t>
            </a:r>
            <a:r>
              <a:rPr lang="en-US" dirty="0"/>
              <a:t>factors is limited to the levels: you cannot add a value that is not included as a level. If you remove a value from a factor, the levels stay the same</a:t>
            </a:r>
            <a:r>
              <a:rPr lang="en-US" dirty="0" smtClean="0"/>
              <a:t>. </a:t>
            </a:r>
            <a:endParaRPr lang="en-US" dirty="0"/>
          </a:p>
          <a:p>
            <a:endParaRPr lang="en-US" dirty="0"/>
          </a:p>
        </p:txBody>
      </p:sp>
      <p:pic>
        <p:nvPicPr>
          <p:cNvPr id="4" name="Picture 3"/>
          <p:cNvPicPr>
            <a:picLocks noChangeAspect="1"/>
          </p:cNvPicPr>
          <p:nvPr/>
        </p:nvPicPr>
        <p:blipFill>
          <a:blip r:embed="rId3"/>
          <a:stretch>
            <a:fillRect/>
          </a:stretch>
        </p:blipFill>
        <p:spPr>
          <a:xfrm>
            <a:off x="9209893" y="1909167"/>
            <a:ext cx="2886478" cy="4267796"/>
          </a:xfrm>
          <a:prstGeom prst="rect">
            <a:avLst/>
          </a:prstGeom>
        </p:spPr>
      </p:pic>
      <p:sp>
        <p:nvSpPr>
          <p:cNvPr id="5" name="Oval 4"/>
          <p:cNvSpPr/>
          <p:nvPr/>
        </p:nvSpPr>
        <p:spPr>
          <a:xfrm>
            <a:off x="10505464" y="4425304"/>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547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class: </a:t>
            </a:r>
            <a:r>
              <a:rPr lang="en-US" dirty="0" smtClean="0"/>
              <a:t>Logical</a:t>
            </a:r>
            <a:endParaRPr lang="en-US" dirty="0"/>
          </a:p>
        </p:txBody>
      </p:sp>
      <p:sp>
        <p:nvSpPr>
          <p:cNvPr id="3" name="Content Placeholder 2"/>
          <p:cNvSpPr>
            <a:spLocks noGrp="1"/>
          </p:cNvSpPr>
          <p:nvPr>
            <p:ph idx="1"/>
          </p:nvPr>
        </p:nvSpPr>
        <p:spPr/>
        <p:txBody>
          <a:bodyPr>
            <a:normAutofit fontScale="77500" lnSpcReduction="20000"/>
          </a:bodyPr>
          <a:lstStyle/>
          <a:p>
            <a:pPr fontAlgn="base"/>
            <a:r>
              <a:rPr lang="en-US" dirty="0"/>
              <a:t>Vectors containing either TRUE and FALSE </a:t>
            </a:r>
            <a:r>
              <a:rPr lang="en-US" dirty="0" smtClean="0"/>
              <a:t>values.</a:t>
            </a:r>
          </a:p>
          <a:p>
            <a:pPr lvl="1" fontAlgn="base"/>
            <a:r>
              <a:rPr lang="en-US" dirty="0" smtClean="0"/>
              <a:t>Bool </a:t>
            </a:r>
            <a:r>
              <a:rPr lang="en-US" dirty="0"/>
              <a:t>= c( TRUE, TRUE, FALSE )</a:t>
            </a:r>
          </a:p>
          <a:p>
            <a:pPr lvl="1" fontAlgn="base"/>
            <a:r>
              <a:rPr lang="en-US" dirty="0"/>
              <a:t>also:</a:t>
            </a:r>
          </a:p>
          <a:p>
            <a:pPr lvl="1" fontAlgn="base"/>
            <a:r>
              <a:rPr lang="en-US" dirty="0"/>
              <a:t>Bool = c( T, T, F </a:t>
            </a:r>
            <a:r>
              <a:rPr lang="en-US" dirty="0" smtClean="0"/>
              <a:t>)</a:t>
            </a:r>
          </a:p>
          <a:p>
            <a:pPr lvl="1" fontAlgn="base"/>
            <a:r>
              <a:rPr lang="en-US" dirty="0"/>
              <a:t>Notice that you don’t need to use quotation marks.</a:t>
            </a:r>
          </a:p>
          <a:p>
            <a:pPr lvl="1" fontAlgn="base"/>
            <a:r>
              <a:rPr lang="en-US" dirty="0" smtClean="0"/>
              <a:t>but </a:t>
            </a:r>
            <a:r>
              <a:rPr lang="en-US" dirty="0"/>
              <a:t>not:</a:t>
            </a:r>
          </a:p>
          <a:p>
            <a:pPr lvl="1" fontAlgn="base"/>
            <a:r>
              <a:rPr lang="en-US" dirty="0"/>
              <a:t>Bool = c( True, True, False </a:t>
            </a:r>
            <a:r>
              <a:rPr lang="en-US" dirty="0" smtClean="0"/>
              <a:t>).</a:t>
            </a:r>
          </a:p>
          <a:p>
            <a:pPr fontAlgn="base"/>
            <a:r>
              <a:rPr lang="en-US" dirty="0" smtClean="0"/>
              <a:t>Logical vectors can also be used for </a:t>
            </a:r>
            <a:r>
              <a:rPr lang="en-US" dirty="0" err="1" smtClean="0">
                <a:solidFill>
                  <a:srgbClr val="000000"/>
                </a:solidFill>
                <a:latin typeface="Calibri" panose="020F0502020204030204" pitchFamily="34" charset="0"/>
              </a:rPr>
              <a:t>subsetting</a:t>
            </a:r>
            <a:r>
              <a:rPr lang="en-US" dirty="0" smtClean="0">
                <a:solidFill>
                  <a:srgbClr val="000000"/>
                </a:solidFill>
                <a:latin typeface="Calibri" panose="020F0502020204030204" pitchFamily="34" charset="0"/>
              </a:rPr>
              <a:t> </a:t>
            </a:r>
            <a:r>
              <a:rPr lang="en-US" dirty="0" smtClean="0"/>
              <a:t>:</a:t>
            </a:r>
          </a:p>
          <a:p>
            <a:pPr fontAlgn="base"/>
            <a:r>
              <a:rPr lang="en-US" dirty="0" err="1" smtClean="0"/>
              <a:t>my_characters</a:t>
            </a:r>
            <a:r>
              <a:rPr lang="en-US" dirty="0" smtClean="0"/>
              <a:t>[F, F, T, F]</a:t>
            </a:r>
          </a:p>
          <a:p>
            <a:pPr fontAlgn="base"/>
            <a:r>
              <a:rPr lang="en-US" dirty="0"/>
              <a:t>“orange”</a:t>
            </a:r>
          </a:p>
          <a:p>
            <a:pPr fontAlgn="base"/>
            <a:endParaRPr lang="en-US" dirty="0"/>
          </a:p>
          <a:p>
            <a:pPr marL="0" indent="0">
              <a:buNone/>
            </a:pPr>
            <a:r>
              <a:rPr lang="en-US" dirty="0"/>
              <a:t/>
            </a:r>
            <a:br>
              <a:rPr lang="en-US" dirty="0"/>
            </a:b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9209893" y="1909167"/>
            <a:ext cx="2886478" cy="4267796"/>
          </a:xfrm>
          <a:prstGeom prst="rect">
            <a:avLst/>
          </a:prstGeom>
        </p:spPr>
      </p:pic>
      <p:sp>
        <p:nvSpPr>
          <p:cNvPr id="5" name="Oval 4"/>
          <p:cNvSpPr/>
          <p:nvPr/>
        </p:nvSpPr>
        <p:spPr>
          <a:xfrm>
            <a:off x="10505464" y="5225392"/>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3174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class: </a:t>
            </a:r>
            <a:r>
              <a:rPr lang="en-US" dirty="0" smtClean="0"/>
              <a:t>Numeric</a:t>
            </a:r>
            <a:endParaRPr lang="en-US" dirty="0"/>
          </a:p>
        </p:txBody>
      </p:sp>
      <p:sp>
        <p:nvSpPr>
          <p:cNvPr id="3" name="Content Placeholder 2"/>
          <p:cNvSpPr>
            <a:spLocks noGrp="1"/>
          </p:cNvSpPr>
          <p:nvPr>
            <p:ph idx="1"/>
          </p:nvPr>
        </p:nvSpPr>
        <p:spPr>
          <a:xfrm>
            <a:off x="838200" y="1461352"/>
            <a:ext cx="8371693" cy="4351338"/>
          </a:xfrm>
        </p:spPr>
        <p:txBody>
          <a:bodyPr>
            <a:normAutofit lnSpcReduction="10000"/>
          </a:bodyPr>
          <a:lstStyle/>
          <a:p>
            <a:r>
              <a:rPr lang="en-US" dirty="0"/>
              <a:t>Numeric vectors are used to represent numerical </a:t>
            </a:r>
            <a:r>
              <a:rPr lang="en-US" dirty="0" smtClean="0"/>
              <a:t>values</a:t>
            </a:r>
            <a:r>
              <a:rPr lang="en-US" dirty="0" smtClean="0"/>
              <a:t>. Commonly </a:t>
            </a:r>
            <a:r>
              <a:rPr lang="en-US" dirty="0"/>
              <a:t>used in mathematical and statistical </a:t>
            </a:r>
            <a:r>
              <a:rPr lang="en-US" dirty="0" smtClean="0"/>
              <a:t>operations</a:t>
            </a:r>
            <a:r>
              <a:rPr lang="en-US" dirty="0" smtClean="0"/>
              <a:t>.</a:t>
            </a:r>
          </a:p>
          <a:p>
            <a:r>
              <a:rPr lang="en-US" dirty="0" smtClean="0"/>
              <a:t># </a:t>
            </a:r>
            <a:r>
              <a:rPr lang="en-US" dirty="0"/>
              <a:t>Correct way to create a numeric vector</a:t>
            </a:r>
          </a:p>
          <a:p>
            <a:pPr lvl="1"/>
            <a:r>
              <a:rPr lang="en-US" dirty="0"/>
              <a:t>numbers &lt;- c(1, 2, 3, 4, 5</a:t>
            </a:r>
            <a:r>
              <a:rPr lang="en-US" dirty="0"/>
              <a:t>) </a:t>
            </a:r>
            <a:endParaRPr lang="en-US" dirty="0" smtClean="0"/>
          </a:p>
          <a:p>
            <a:pPr lvl="1"/>
            <a:r>
              <a:rPr lang="en-US" dirty="0" smtClean="0"/>
              <a:t>Notice </a:t>
            </a:r>
            <a:r>
              <a:rPr lang="en-US" dirty="0"/>
              <a:t>that you don’t need to use quotation marks.</a:t>
            </a:r>
          </a:p>
          <a:p>
            <a:r>
              <a:rPr lang="en-US" dirty="0" smtClean="0"/>
              <a:t># </a:t>
            </a:r>
            <a:r>
              <a:rPr lang="en-US" dirty="0"/>
              <a:t>Incorrect: Mixing numeric and character elements</a:t>
            </a:r>
          </a:p>
          <a:p>
            <a:pPr lvl="1"/>
            <a:r>
              <a:rPr lang="en-US" dirty="0" err="1"/>
              <a:t>invalid_numbers</a:t>
            </a:r>
            <a:r>
              <a:rPr lang="en-US" dirty="0"/>
              <a:t> &lt;- c(1, 2, "three", 4, 5)  # Results in coercion to </a:t>
            </a:r>
            <a:r>
              <a:rPr lang="en-US" dirty="0" smtClean="0"/>
              <a:t>character.</a:t>
            </a:r>
          </a:p>
          <a:p>
            <a:r>
              <a:rPr lang="en-US" dirty="0" smtClean="0"/>
              <a:t>Arithmetic </a:t>
            </a:r>
            <a:r>
              <a:rPr lang="en-US" dirty="0" smtClean="0"/>
              <a:t>operation on numeric vectors are performed element-wise:</a:t>
            </a:r>
          </a:p>
          <a:p>
            <a:pPr lvl="1"/>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1086557" y="5760120"/>
            <a:ext cx="4829849" cy="952633"/>
          </a:xfrm>
          <a:prstGeom prst="rect">
            <a:avLst/>
          </a:prstGeom>
        </p:spPr>
      </p:pic>
      <p:pic>
        <p:nvPicPr>
          <p:cNvPr id="5" name="Picture 4"/>
          <p:cNvPicPr>
            <a:picLocks noChangeAspect="1"/>
          </p:cNvPicPr>
          <p:nvPr/>
        </p:nvPicPr>
        <p:blipFill>
          <a:blip r:embed="rId4"/>
          <a:stretch>
            <a:fillRect/>
          </a:stretch>
        </p:blipFill>
        <p:spPr>
          <a:xfrm>
            <a:off x="9209893" y="1909167"/>
            <a:ext cx="2886478" cy="4267796"/>
          </a:xfrm>
          <a:prstGeom prst="rect">
            <a:avLst/>
          </a:prstGeom>
        </p:spPr>
      </p:pic>
      <p:sp>
        <p:nvSpPr>
          <p:cNvPr id="6" name="Oval 5"/>
          <p:cNvSpPr/>
          <p:nvPr/>
        </p:nvSpPr>
        <p:spPr>
          <a:xfrm>
            <a:off x="10462718" y="3567279"/>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478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 team</a:t>
            </a:r>
            <a:endParaRPr lang="en-US" dirty="0"/>
          </a:p>
        </p:txBody>
      </p:sp>
      <p:pic>
        <p:nvPicPr>
          <p:cNvPr id="4" name="Content Placeholder 3"/>
          <p:cNvPicPr>
            <a:picLocks noGrp="1" noChangeAspect="1"/>
          </p:cNvPicPr>
          <p:nvPr>
            <p:ph idx="1"/>
          </p:nvPr>
        </p:nvPicPr>
        <p:blipFill>
          <a:blip r:embed="rId3"/>
          <a:stretch>
            <a:fillRect/>
          </a:stretch>
        </p:blipFill>
        <p:spPr>
          <a:xfrm>
            <a:off x="838200" y="1546309"/>
            <a:ext cx="1358874" cy="2128680"/>
          </a:xfrm>
          <a:prstGeom prst="rect">
            <a:avLst/>
          </a:prstGeom>
        </p:spPr>
      </p:pic>
      <p:pic>
        <p:nvPicPr>
          <p:cNvPr id="5" name="Picture 4"/>
          <p:cNvPicPr>
            <a:picLocks noChangeAspect="1"/>
          </p:cNvPicPr>
          <p:nvPr/>
        </p:nvPicPr>
        <p:blipFill>
          <a:blip r:embed="rId4"/>
          <a:stretch>
            <a:fillRect/>
          </a:stretch>
        </p:blipFill>
        <p:spPr>
          <a:xfrm>
            <a:off x="3628344" y="1546308"/>
            <a:ext cx="1226974" cy="2171449"/>
          </a:xfrm>
          <a:prstGeom prst="rect">
            <a:avLst/>
          </a:prstGeom>
        </p:spPr>
      </p:pic>
      <p:pic>
        <p:nvPicPr>
          <p:cNvPr id="6" name="Picture 5"/>
          <p:cNvPicPr>
            <a:picLocks noChangeAspect="1"/>
          </p:cNvPicPr>
          <p:nvPr/>
        </p:nvPicPr>
        <p:blipFill>
          <a:blip r:embed="rId5"/>
          <a:stretch>
            <a:fillRect/>
          </a:stretch>
        </p:blipFill>
        <p:spPr>
          <a:xfrm>
            <a:off x="2269469" y="1546308"/>
            <a:ext cx="1185737" cy="2128681"/>
          </a:xfrm>
          <a:prstGeom prst="rect">
            <a:avLst/>
          </a:prstGeom>
        </p:spPr>
      </p:pic>
      <p:pic>
        <p:nvPicPr>
          <p:cNvPr id="7" name="Picture 6"/>
          <p:cNvPicPr>
            <a:picLocks noChangeAspect="1"/>
          </p:cNvPicPr>
          <p:nvPr/>
        </p:nvPicPr>
        <p:blipFill>
          <a:blip r:embed="rId6"/>
          <a:stretch>
            <a:fillRect/>
          </a:stretch>
        </p:blipFill>
        <p:spPr>
          <a:xfrm>
            <a:off x="838200" y="3789747"/>
            <a:ext cx="2987842" cy="2509787"/>
          </a:xfrm>
          <a:prstGeom prst="rect">
            <a:avLst/>
          </a:prstGeom>
        </p:spPr>
      </p:pic>
      <p:pic>
        <p:nvPicPr>
          <p:cNvPr id="8" name="Picture 7"/>
          <p:cNvPicPr>
            <a:picLocks noChangeAspect="1"/>
          </p:cNvPicPr>
          <p:nvPr/>
        </p:nvPicPr>
        <p:blipFill rotWithShape="1">
          <a:blip r:embed="rId7"/>
          <a:srcRect r="12815"/>
          <a:stretch/>
        </p:blipFill>
        <p:spPr>
          <a:xfrm>
            <a:off x="3969516" y="3933825"/>
            <a:ext cx="3356111" cy="1579915"/>
          </a:xfrm>
          <a:prstGeom prst="rect">
            <a:avLst/>
          </a:prstGeom>
        </p:spPr>
      </p:pic>
      <p:sp>
        <p:nvSpPr>
          <p:cNvPr id="9" name="Rectangle 8"/>
          <p:cNvSpPr/>
          <p:nvPr/>
        </p:nvSpPr>
        <p:spPr>
          <a:xfrm>
            <a:off x="4168140" y="5930202"/>
            <a:ext cx="6096000" cy="369332"/>
          </a:xfrm>
          <a:prstGeom prst="rect">
            <a:avLst/>
          </a:prstGeom>
        </p:spPr>
        <p:txBody>
          <a:bodyPr>
            <a:spAutoFit/>
          </a:bodyPr>
          <a:lstStyle/>
          <a:p>
            <a:pPr>
              <a:spcBef>
                <a:spcPts val="1000"/>
              </a:spcBef>
            </a:pPr>
            <a:r>
              <a:rPr lang="en-US" dirty="0">
                <a:solidFill>
                  <a:srgbClr val="000000"/>
                </a:solidFill>
                <a:latin typeface="Calibri" panose="020F0502020204030204" pitchFamily="34" charset="0"/>
              </a:rPr>
              <a:t>Moodle </a:t>
            </a:r>
            <a:r>
              <a:rPr lang="en-US" dirty="0" smtClean="0">
                <a:solidFill>
                  <a:srgbClr val="000000"/>
                </a:solidFill>
                <a:latin typeface="Calibri" panose="020F0502020204030204" pitchFamily="34" charset="0"/>
              </a:rPr>
              <a:t>link: </a:t>
            </a:r>
            <a:r>
              <a:rPr lang="en-US" dirty="0" smtClean="0">
                <a:solidFill>
                  <a:srgbClr val="000000"/>
                </a:solidFill>
                <a:latin typeface="Calibri" panose="020F0502020204030204" pitchFamily="34" charset="0"/>
                <a:hlinkClick r:id="rId8"/>
              </a:rPr>
              <a:t>MOODLE</a:t>
            </a:r>
            <a:endParaRPr lang="en-US" b="0" dirty="0" smtClean="0">
              <a:effectLst/>
            </a:endParaRPr>
          </a:p>
        </p:txBody>
      </p:sp>
    </p:spTree>
    <p:extLst>
      <p:ext uri="{BB962C8B-B14F-4D97-AF65-F5344CB8AC3E}">
        <p14:creationId xmlns:p14="http://schemas.microsoft.com/office/powerpoint/2010/main" val="2180029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 VS integer</a:t>
            </a:r>
            <a:endParaRPr lang="en-US" dirty="0"/>
          </a:p>
        </p:txBody>
      </p:sp>
      <p:sp>
        <p:nvSpPr>
          <p:cNvPr id="3" name="Content Placeholder 2"/>
          <p:cNvSpPr>
            <a:spLocks noGrp="1"/>
          </p:cNvSpPr>
          <p:nvPr>
            <p:ph idx="1"/>
          </p:nvPr>
        </p:nvSpPr>
        <p:spPr>
          <a:xfrm>
            <a:off x="838200" y="1825625"/>
            <a:ext cx="8082776" cy="4351338"/>
          </a:xfrm>
        </p:spPr>
        <p:txBody>
          <a:bodyPr/>
          <a:lstStyle/>
          <a:p>
            <a:r>
              <a:rPr lang="en-US" dirty="0"/>
              <a:t>In summary, while both numeric and integer vectors can store numerical values, a numeric vector can represent both integers and decimals, whereas an integer vector specifically stores whole numbers</a:t>
            </a:r>
            <a:r>
              <a:rPr lang="en-US" dirty="0" smtClean="0"/>
              <a:t>.</a:t>
            </a:r>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9209893" y="1909167"/>
            <a:ext cx="2886478" cy="4267796"/>
          </a:xfrm>
          <a:prstGeom prst="rect">
            <a:avLst/>
          </a:prstGeom>
        </p:spPr>
      </p:pic>
      <p:sp>
        <p:nvSpPr>
          <p:cNvPr id="5" name="Oval 4"/>
          <p:cNvSpPr/>
          <p:nvPr/>
        </p:nvSpPr>
        <p:spPr>
          <a:xfrm>
            <a:off x="10462718" y="3567279"/>
            <a:ext cx="1590907" cy="9515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310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vectors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 Names can be assigned </a:t>
            </a:r>
            <a:r>
              <a:rPr lang="en-US" dirty="0"/>
              <a:t>to individual elements within a </a:t>
            </a:r>
            <a:r>
              <a:rPr lang="en-US" dirty="0" smtClean="0"/>
              <a:t>vector using </a:t>
            </a:r>
            <a:r>
              <a:rPr lang="en-US" dirty="0"/>
              <a:t>the names() </a:t>
            </a:r>
            <a:r>
              <a:rPr lang="en-US" dirty="0" smtClean="0"/>
              <a:t>function.</a:t>
            </a:r>
          </a:p>
          <a:p>
            <a:r>
              <a:rPr lang="en-US" dirty="0" smtClean="0"/>
              <a:t> </a:t>
            </a:r>
            <a:r>
              <a:rPr lang="en-US" dirty="0"/>
              <a:t>N</a:t>
            </a:r>
            <a:r>
              <a:rPr lang="en-US" dirty="0" smtClean="0"/>
              <a:t>aming vectors </a:t>
            </a:r>
            <a:r>
              <a:rPr lang="en-US" dirty="0"/>
              <a:t>is particularly useful when you want to provide meaningful labels for the elements of a vector, making it easier to access and manipulate specific elements</a:t>
            </a:r>
            <a:r>
              <a:rPr lang="en-US" dirty="0" smtClean="0"/>
              <a:t>.</a:t>
            </a:r>
          </a:p>
          <a:p>
            <a:r>
              <a:rPr lang="en-US" dirty="0" smtClean="0"/>
              <a:t>Example:</a:t>
            </a:r>
          </a:p>
          <a:p>
            <a:pPr marL="0" indent="0">
              <a:buNone/>
            </a:pPr>
            <a:r>
              <a:rPr lang="en-US" dirty="0" smtClean="0"/>
              <a:t># crate a vector </a:t>
            </a:r>
          </a:p>
          <a:p>
            <a:r>
              <a:rPr lang="en-US" dirty="0" err="1" smtClean="0"/>
              <a:t>Years_in_wiz</a:t>
            </a:r>
            <a:r>
              <a:rPr lang="en-US" dirty="0" smtClean="0"/>
              <a:t> &lt;- c(8, 3, NA) </a:t>
            </a:r>
          </a:p>
          <a:p>
            <a:pPr lvl="1"/>
            <a:r>
              <a:rPr lang="en-US" dirty="0" smtClean="0"/>
              <a:t># </a:t>
            </a:r>
            <a:r>
              <a:rPr lang="en-US" dirty="0" smtClean="0">
                <a:solidFill>
                  <a:srgbClr val="FF0000"/>
                </a:solidFill>
              </a:rPr>
              <a:t>NA</a:t>
            </a:r>
            <a:r>
              <a:rPr lang="en-US" dirty="0" smtClean="0"/>
              <a:t> is evaluated by R as missing data</a:t>
            </a:r>
          </a:p>
          <a:p>
            <a:r>
              <a:rPr lang="en-US" dirty="0" smtClean="0"/>
              <a:t>#Assign names</a:t>
            </a:r>
          </a:p>
          <a:p>
            <a:r>
              <a:rPr lang="en-US" dirty="0" smtClean="0"/>
              <a:t>names(</a:t>
            </a:r>
            <a:r>
              <a:rPr lang="en-US" dirty="0" err="1" smtClean="0"/>
              <a:t>Years_in_wiz</a:t>
            </a:r>
            <a:r>
              <a:rPr lang="en-US" dirty="0" smtClean="0"/>
              <a:t>) &lt;- c(“Rotem”, “Einav”, “Edo”)</a:t>
            </a:r>
          </a:p>
          <a:p>
            <a:endParaRPr lang="en-US" dirty="0"/>
          </a:p>
        </p:txBody>
      </p:sp>
      <p:pic>
        <p:nvPicPr>
          <p:cNvPr id="4" name="Picture 3"/>
          <p:cNvPicPr>
            <a:picLocks noChangeAspect="1"/>
          </p:cNvPicPr>
          <p:nvPr/>
        </p:nvPicPr>
        <p:blipFill>
          <a:blip r:embed="rId2"/>
          <a:stretch>
            <a:fillRect/>
          </a:stretch>
        </p:blipFill>
        <p:spPr>
          <a:xfrm>
            <a:off x="1660585" y="5968015"/>
            <a:ext cx="1960538" cy="687769"/>
          </a:xfrm>
          <a:prstGeom prst="rect">
            <a:avLst/>
          </a:prstGeom>
        </p:spPr>
      </p:pic>
    </p:spTree>
    <p:extLst>
      <p:ext uri="{BB962C8B-B14F-4D97-AF65-F5344CB8AC3E}">
        <p14:creationId xmlns:p14="http://schemas.microsoft.com/office/powerpoint/2010/main" val="1056326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Matrix and data frame – for multidimensional data</a:t>
            </a:r>
            <a:endParaRPr lang="en-US" sz="4000" dirty="0"/>
          </a:p>
        </p:txBody>
      </p:sp>
      <p:sp>
        <p:nvSpPr>
          <p:cNvPr id="3" name="Content Placeholder 2"/>
          <p:cNvSpPr>
            <a:spLocks noGrp="1"/>
          </p:cNvSpPr>
          <p:nvPr>
            <p:ph idx="1"/>
          </p:nvPr>
        </p:nvSpPr>
        <p:spPr>
          <a:xfrm>
            <a:off x="838200" y="1825625"/>
            <a:ext cx="9220200" cy="4351338"/>
          </a:xfrm>
        </p:spPr>
        <p:txBody>
          <a:bodyPr>
            <a:normAutofit fontScale="92500" lnSpcReduction="20000"/>
          </a:bodyPr>
          <a:lstStyle/>
          <a:p>
            <a:r>
              <a:rPr lang="en-US" b="1" dirty="0" smtClean="0"/>
              <a:t>Data </a:t>
            </a:r>
            <a:r>
              <a:rPr lang="en-US" b="1" dirty="0"/>
              <a:t>Type Consistency:</a:t>
            </a:r>
            <a:endParaRPr lang="en-US" dirty="0"/>
          </a:p>
          <a:p>
            <a:pPr lvl="1"/>
            <a:r>
              <a:rPr lang="en-US" b="1" dirty="0"/>
              <a:t>Matrix:</a:t>
            </a:r>
            <a:r>
              <a:rPr lang="en-US" dirty="0"/>
              <a:t> All elements in a matrix must be of the same data type. If you attempt to combine different data types in a matrix, R will coerce them to a common type.</a:t>
            </a:r>
          </a:p>
          <a:p>
            <a:pPr lvl="1"/>
            <a:r>
              <a:rPr lang="en-US" b="1" dirty="0"/>
              <a:t>Data Frame:</a:t>
            </a:r>
            <a:r>
              <a:rPr lang="en-US" dirty="0"/>
              <a:t> A data frame can have columns with different data types. </a:t>
            </a:r>
          </a:p>
          <a:p>
            <a:endParaRPr lang="en-US" dirty="0"/>
          </a:p>
          <a:p>
            <a:r>
              <a:rPr lang="en-US" b="1" dirty="0"/>
              <a:t>Functionality:</a:t>
            </a:r>
            <a:endParaRPr lang="en-US" dirty="0"/>
          </a:p>
          <a:p>
            <a:pPr lvl="1"/>
            <a:r>
              <a:rPr lang="en-US" b="1" dirty="0"/>
              <a:t>Matrix:</a:t>
            </a:r>
            <a:r>
              <a:rPr lang="en-US" dirty="0"/>
              <a:t> </a:t>
            </a:r>
            <a:r>
              <a:rPr lang="en-US" dirty="0" smtClean="0"/>
              <a:t>The advantage of a matrix is that you can perform row-wise (e.g. </a:t>
            </a:r>
            <a:r>
              <a:rPr lang="en-US" dirty="0" err="1" smtClean="0"/>
              <a:t>rowSums</a:t>
            </a:r>
            <a:r>
              <a:rPr lang="en-US" dirty="0" smtClean="0"/>
              <a:t>() ) or matrix by matrix (e.g. matrix </a:t>
            </a:r>
            <a:r>
              <a:rPr lang="en-US" dirty="0"/>
              <a:t>multiplication </a:t>
            </a:r>
            <a:r>
              <a:rPr lang="en-US" dirty="0" smtClean="0"/>
              <a:t>) operations. </a:t>
            </a:r>
          </a:p>
          <a:p>
            <a:pPr lvl="1"/>
            <a:r>
              <a:rPr lang="en-US" b="1" dirty="0" smtClean="0"/>
              <a:t>Data </a:t>
            </a:r>
            <a:r>
              <a:rPr lang="en-US" b="1" dirty="0"/>
              <a:t>Frame:</a:t>
            </a:r>
            <a:r>
              <a:rPr lang="en-US" dirty="0"/>
              <a:t> useful when dealing with datasets where different columns may represent different types of information</a:t>
            </a:r>
            <a:r>
              <a:rPr lang="en-US" dirty="0" smtClean="0"/>
              <a:t>.</a:t>
            </a:r>
          </a:p>
          <a:p>
            <a:pPr lvl="1"/>
            <a:endParaRPr lang="en-US" dirty="0"/>
          </a:p>
          <a:p>
            <a:r>
              <a:rPr lang="en-US" b="1" dirty="0" smtClean="0"/>
              <a:t>Subset</a:t>
            </a:r>
            <a:r>
              <a:rPr lang="en-US" dirty="0" smtClean="0"/>
              <a:t>:</a:t>
            </a:r>
          </a:p>
          <a:p>
            <a:pPr lvl="1"/>
            <a:r>
              <a:rPr lang="en-US" dirty="0" smtClean="0"/>
              <a:t>When </a:t>
            </a:r>
            <a:r>
              <a:rPr lang="en-US" dirty="0" err="1" smtClean="0"/>
              <a:t>subsetting</a:t>
            </a:r>
            <a:r>
              <a:rPr lang="en-US" dirty="0" smtClean="0"/>
              <a:t> </a:t>
            </a:r>
            <a:r>
              <a:rPr lang="en-US" dirty="0" err="1" smtClean="0"/>
              <a:t>df</a:t>
            </a:r>
            <a:r>
              <a:rPr lang="en-US" dirty="0" smtClean="0"/>
              <a:t>/matrix: </a:t>
            </a:r>
            <a:r>
              <a:rPr lang="en-US" dirty="0" err="1" smtClean="0"/>
              <a:t>df</a:t>
            </a:r>
            <a:r>
              <a:rPr lang="en-US" dirty="0" smtClean="0"/>
              <a:t>[</a:t>
            </a:r>
            <a:r>
              <a:rPr lang="en-US" dirty="0" err="1" smtClean="0"/>
              <a:t>row_index</a:t>
            </a:r>
            <a:r>
              <a:rPr lang="en-US" dirty="0" smtClean="0"/>
              <a:t>, </a:t>
            </a:r>
            <a:r>
              <a:rPr lang="en-US" dirty="0" err="1"/>
              <a:t>c</a:t>
            </a:r>
            <a:r>
              <a:rPr lang="en-US" dirty="0" err="1" smtClean="0"/>
              <a:t>olumn_index</a:t>
            </a:r>
            <a:r>
              <a:rPr lang="en-US" dirty="0" smtClean="0"/>
              <a:t>].</a:t>
            </a:r>
            <a:endParaRPr lang="en-US" dirty="0"/>
          </a:p>
        </p:txBody>
      </p:sp>
      <p:pic>
        <p:nvPicPr>
          <p:cNvPr id="4" name="Picture 3"/>
          <p:cNvPicPr>
            <a:picLocks noChangeAspect="1"/>
          </p:cNvPicPr>
          <p:nvPr/>
        </p:nvPicPr>
        <p:blipFill>
          <a:blip r:embed="rId3"/>
          <a:stretch>
            <a:fillRect/>
          </a:stretch>
        </p:blipFill>
        <p:spPr>
          <a:xfrm>
            <a:off x="9937338" y="1523915"/>
            <a:ext cx="1965322" cy="1806584"/>
          </a:xfrm>
          <a:prstGeom prst="rect">
            <a:avLst/>
          </a:prstGeom>
        </p:spPr>
      </p:pic>
    </p:spTree>
    <p:extLst>
      <p:ext uri="{BB962C8B-B14F-4D97-AF65-F5344CB8AC3E}">
        <p14:creationId xmlns:p14="http://schemas.microsoft.com/office/powerpoint/2010/main" val="612452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and last – The list</a:t>
            </a:r>
            <a:endParaRPr lang="en-US" dirty="0"/>
          </a:p>
        </p:txBody>
      </p:sp>
      <p:sp>
        <p:nvSpPr>
          <p:cNvPr id="3" name="Content Placeholder 2"/>
          <p:cNvSpPr>
            <a:spLocks noGrp="1"/>
          </p:cNvSpPr>
          <p:nvPr>
            <p:ph idx="1"/>
          </p:nvPr>
        </p:nvSpPr>
        <p:spPr>
          <a:xfrm>
            <a:off x="881513" y="1522429"/>
            <a:ext cx="10515600" cy="3449019"/>
          </a:xfrm>
        </p:spPr>
        <p:txBody>
          <a:bodyPr>
            <a:normAutofit lnSpcReduction="10000"/>
          </a:bodyPr>
          <a:lstStyle/>
          <a:p>
            <a:r>
              <a:rPr lang="en-US" dirty="0"/>
              <a:t>Lists in R are versatile data structures that can hold elements of different types, including vectors, matrices, data frames, and even other lists</a:t>
            </a:r>
            <a:r>
              <a:rPr lang="en-US" dirty="0" smtClean="0"/>
              <a:t>. In other words, lists are kind of a “kitbag” that you can use to store multiple objects of any type in one place. Provides versatility</a:t>
            </a:r>
            <a:r>
              <a:rPr lang="en-US" dirty="0" smtClean="0"/>
              <a:t>.</a:t>
            </a:r>
          </a:p>
          <a:p>
            <a:endParaRPr lang="en-US" dirty="0" smtClean="0"/>
          </a:p>
          <a:p>
            <a:r>
              <a:rPr lang="en-US" dirty="0" smtClean="0"/>
              <a:t>Elements in a lists can also be named using the names() command.</a:t>
            </a:r>
            <a:endParaRPr lang="en-US" dirty="0" smtClean="0"/>
          </a:p>
          <a:p>
            <a:r>
              <a:rPr lang="en-US" dirty="0" smtClean="0"/>
              <a:t>For </a:t>
            </a:r>
            <a:r>
              <a:rPr lang="en-US" dirty="0" smtClean="0"/>
              <a:t>example: If you want a function to iterate over several objects, you can put them in a list (will be elaborated later in the course).</a:t>
            </a:r>
          </a:p>
          <a:p>
            <a:endParaRPr lang="en-US" dirty="0"/>
          </a:p>
        </p:txBody>
      </p:sp>
      <p:grpSp>
        <p:nvGrpSpPr>
          <p:cNvPr id="6" name="Group 5"/>
          <p:cNvGrpSpPr/>
          <p:nvPr/>
        </p:nvGrpSpPr>
        <p:grpSpPr>
          <a:xfrm>
            <a:off x="4037797" y="5098849"/>
            <a:ext cx="3181149" cy="2059806"/>
            <a:chOff x="3449104" y="5082139"/>
            <a:chExt cx="3543650" cy="2208948"/>
          </a:xfrm>
        </p:grpSpPr>
        <p:pic>
          <p:nvPicPr>
            <p:cNvPr id="4" name="Picture 3"/>
            <p:cNvPicPr>
              <a:picLocks noChangeAspect="1"/>
            </p:cNvPicPr>
            <p:nvPr/>
          </p:nvPicPr>
          <p:blipFill rotWithShape="1">
            <a:blip r:embed="rId3"/>
            <a:srcRect t="28948" r="14463"/>
            <a:stretch/>
          </p:blipFill>
          <p:spPr>
            <a:xfrm>
              <a:off x="3449104" y="5082139"/>
              <a:ext cx="3543650" cy="2208948"/>
            </a:xfrm>
            <a:prstGeom prst="rect">
              <a:avLst/>
            </a:prstGeom>
          </p:spPr>
        </p:pic>
        <p:pic>
          <p:nvPicPr>
            <p:cNvPr id="5" name="Picture 4"/>
            <p:cNvPicPr>
              <a:picLocks noChangeAspect="1"/>
            </p:cNvPicPr>
            <p:nvPr/>
          </p:nvPicPr>
          <p:blipFill rotWithShape="1">
            <a:blip r:embed="rId4"/>
            <a:srcRect l="10953" t="20662" r="6762" b="12475"/>
            <a:stretch/>
          </p:blipFill>
          <p:spPr>
            <a:xfrm>
              <a:off x="5019575" y="5799221"/>
              <a:ext cx="1034716" cy="433138"/>
            </a:xfrm>
            <a:prstGeom prst="rect">
              <a:avLst/>
            </a:prstGeom>
          </p:spPr>
        </p:pic>
      </p:grpSp>
    </p:spTree>
    <p:extLst>
      <p:ext uri="{BB962C8B-B14F-4D97-AF65-F5344CB8AC3E}">
        <p14:creationId xmlns:p14="http://schemas.microsoft.com/office/powerpoint/2010/main" val="3825713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 operator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 operator </a:t>
            </a:r>
            <a:r>
              <a:rPr lang="en-US" dirty="0"/>
              <a:t>is used to extract elements from a </a:t>
            </a:r>
            <a:r>
              <a:rPr lang="en-US" b="1" dirty="0"/>
              <a:t>list or data frame</a:t>
            </a:r>
            <a:r>
              <a:rPr lang="en-US" dirty="0"/>
              <a:t>. It allows you to access a specific named element or column within a list or data frame directly</a:t>
            </a:r>
            <a:r>
              <a:rPr lang="en-US" dirty="0" smtClean="0"/>
              <a:t>.</a:t>
            </a:r>
          </a:p>
          <a:p>
            <a:endParaRPr lang="en-US" dirty="0"/>
          </a:p>
          <a:p>
            <a:endParaRPr lang="en-US" dirty="0" smtClean="0"/>
          </a:p>
          <a:p>
            <a:r>
              <a:rPr lang="en-US" dirty="0"/>
              <a:t># Create a list</a:t>
            </a:r>
          </a:p>
          <a:p>
            <a:r>
              <a:rPr lang="en-US" dirty="0" err="1"/>
              <a:t>my_list</a:t>
            </a:r>
            <a:r>
              <a:rPr lang="en-US" dirty="0"/>
              <a:t> &lt;- list(name = "John", age = 25, city = "New York")</a:t>
            </a:r>
          </a:p>
          <a:p>
            <a:endParaRPr lang="en-US" dirty="0"/>
          </a:p>
          <a:p>
            <a:r>
              <a:rPr lang="en-US" dirty="0"/>
              <a:t># Accessing elements using the $ operator</a:t>
            </a:r>
          </a:p>
          <a:p>
            <a:r>
              <a:rPr lang="en-US" dirty="0" err="1"/>
              <a:t>name_from_list</a:t>
            </a:r>
            <a:r>
              <a:rPr lang="en-US" dirty="0"/>
              <a:t> &lt;- </a:t>
            </a:r>
            <a:r>
              <a:rPr lang="en-US" dirty="0" err="1"/>
              <a:t>my_list$name</a:t>
            </a:r>
            <a:endParaRPr lang="en-US" dirty="0"/>
          </a:p>
          <a:p>
            <a:r>
              <a:rPr lang="en-US" dirty="0" err="1"/>
              <a:t>age_from_list</a:t>
            </a:r>
            <a:r>
              <a:rPr lang="en-US" dirty="0"/>
              <a:t> &lt;- </a:t>
            </a:r>
            <a:r>
              <a:rPr lang="en-US" dirty="0" err="1"/>
              <a:t>my_list$age</a:t>
            </a:r>
            <a:endParaRPr lang="en-US" dirty="0"/>
          </a:p>
          <a:p>
            <a:endParaRPr lang="en-US" dirty="0"/>
          </a:p>
        </p:txBody>
      </p:sp>
    </p:spTree>
    <p:extLst>
      <p:ext uri="{BB962C8B-B14F-4D97-AF65-F5344CB8AC3E}">
        <p14:creationId xmlns:p14="http://schemas.microsoft.com/office/powerpoint/2010/main" val="1404949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680" y="100965"/>
            <a:ext cx="10515600" cy="1325563"/>
          </a:xfrm>
        </p:spPr>
        <p:txBody>
          <a:bodyPr>
            <a:normAutofit/>
          </a:bodyPr>
          <a:lstStyle/>
          <a:p>
            <a:r>
              <a:rPr lang="en-US" dirty="0" smtClean="0"/>
              <a:t>BREAK – Make sure you have </a:t>
            </a:r>
            <a:r>
              <a:rPr lang="en-US" dirty="0" err="1" smtClean="0"/>
              <a:t>Rstudio</a:t>
            </a:r>
            <a:r>
              <a:rPr lang="en-US" dirty="0" smtClean="0"/>
              <a:t> working</a:t>
            </a:r>
            <a:br>
              <a:rPr lang="en-US" dirty="0" smtClean="0"/>
            </a:br>
            <a:endParaRPr lang="en-US" dirty="0"/>
          </a:p>
        </p:txBody>
      </p:sp>
      <p:pic>
        <p:nvPicPr>
          <p:cNvPr id="4" name="Content Placeholder 3"/>
          <p:cNvPicPr>
            <a:picLocks noGrp="1" noChangeAspect="1"/>
          </p:cNvPicPr>
          <p:nvPr>
            <p:ph idx="1"/>
          </p:nvPr>
        </p:nvPicPr>
        <p:blipFill>
          <a:blip r:embed="rId3"/>
          <a:stretch>
            <a:fillRect/>
          </a:stretch>
        </p:blipFill>
        <p:spPr>
          <a:xfrm>
            <a:off x="2113280" y="1012825"/>
            <a:ext cx="6805075" cy="4351338"/>
          </a:xfrm>
          <a:prstGeom prst="rect">
            <a:avLst/>
          </a:prstGeom>
        </p:spPr>
      </p:pic>
      <p:sp>
        <p:nvSpPr>
          <p:cNvPr id="5" name="Rectangle 4"/>
          <p:cNvSpPr/>
          <p:nvPr/>
        </p:nvSpPr>
        <p:spPr>
          <a:xfrm>
            <a:off x="1696720" y="5539155"/>
            <a:ext cx="9235440" cy="1077218"/>
          </a:xfrm>
          <a:prstGeom prst="rect">
            <a:avLst/>
          </a:prstGeom>
        </p:spPr>
        <p:txBody>
          <a:bodyPr wrap="square">
            <a:spAutoFit/>
          </a:bodyPr>
          <a:lstStyle/>
          <a:p>
            <a:r>
              <a:rPr lang="en-US" sz="3200" dirty="0"/>
              <a:t>Recommended: Tools &gt; global options &gt; appearance &gt; select a </a:t>
            </a:r>
            <a:r>
              <a:rPr lang="en-US" sz="3200" dirty="0">
                <a:solidFill>
                  <a:srgbClr val="7030A0"/>
                </a:solidFill>
              </a:rPr>
              <a:t>t</a:t>
            </a:r>
            <a:r>
              <a:rPr lang="en-US" sz="3200" dirty="0">
                <a:solidFill>
                  <a:srgbClr val="00B050"/>
                </a:solidFill>
              </a:rPr>
              <a:t>h</a:t>
            </a:r>
            <a:r>
              <a:rPr lang="en-US" sz="3200" dirty="0">
                <a:solidFill>
                  <a:srgbClr val="002060"/>
                </a:solidFill>
              </a:rPr>
              <a:t>e</a:t>
            </a:r>
            <a:r>
              <a:rPr lang="en-US" sz="3200" dirty="0">
                <a:solidFill>
                  <a:srgbClr val="C00000"/>
                </a:solidFill>
              </a:rPr>
              <a:t>m</a:t>
            </a:r>
            <a:r>
              <a:rPr lang="en-US" sz="3200" dirty="0">
                <a:solidFill>
                  <a:srgbClr val="FFC000"/>
                </a:solidFill>
              </a:rPr>
              <a:t>e</a:t>
            </a:r>
            <a:r>
              <a:rPr lang="en-US" sz="3200" dirty="0"/>
              <a:t>.</a:t>
            </a:r>
          </a:p>
        </p:txBody>
      </p:sp>
    </p:spTree>
    <p:extLst>
      <p:ext uri="{BB962C8B-B14F-4D97-AF65-F5344CB8AC3E}">
        <p14:creationId xmlns:p14="http://schemas.microsoft.com/office/powerpoint/2010/main" val="840540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circle of [data science] life</a:t>
            </a:r>
            <a:endParaRPr lang="en-US" dirty="0"/>
          </a:p>
        </p:txBody>
      </p:sp>
      <p:sp>
        <p:nvSpPr>
          <p:cNvPr id="3" name="Content Placeholder 2"/>
          <p:cNvSpPr>
            <a:spLocks noGrp="1"/>
          </p:cNvSpPr>
          <p:nvPr>
            <p:ph idx="1"/>
          </p:nvPr>
        </p:nvSpPr>
        <p:spPr>
          <a:xfrm>
            <a:off x="838200" y="1758442"/>
            <a:ext cx="10515600" cy="4351338"/>
          </a:xfrm>
        </p:spPr>
        <p:txBody>
          <a:bodyPr>
            <a:normAutofit/>
          </a:bodyPr>
          <a:lstStyle/>
          <a:p>
            <a:r>
              <a:rPr lang="en-US" sz="3200" b="1" dirty="0" smtClean="0"/>
              <a:t>The tools:</a:t>
            </a:r>
          </a:p>
          <a:p>
            <a:pPr lvl="1"/>
            <a:r>
              <a:rPr lang="en-US" b="1" dirty="0" smtClean="0"/>
              <a:t>[Basic] Statistical Knowledge.</a:t>
            </a:r>
          </a:p>
          <a:p>
            <a:pPr lvl="1"/>
            <a:r>
              <a:rPr lang="en-US" b="1" dirty="0" smtClean="0"/>
              <a:t>Understand the data.</a:t>
            </a:r>
          </a:p>
          <a:p>
            <a:pPr lvl="1"/>
            <a:r>
              <a:rPr lang="en-US" b="1" dirty="0" smtClean="0"/>
              <a:t>Within R programming:</a:t>
            </a:r>
          </a:p>
          <a:p>
            <a:pPr lvl="2"/>
            <a:r>
              <a:rPr lang="en-US" sz="1400" b="1" dirty="0" smtClean="0"/>
              <a:t>Data </a:t>
            </a:r>
            <a:r>
              <a:rPr lang="en-US" sz="1400" b="1" dirty="0"/>
              <a:t>Wrangling:</a:t>
            </a:r>
            <a:r>
              <a:rPr lang="en-US" sz="1400" dirty="0"/>
              <a:t> The ability to clean, preprocess, and transform raw data into a usable </a:t>
            </a:r>
            <a:r>
              <a:rPr lang="en-US" sz="1400" dirty="0" smtClean="0"/>
              <a:t>format. Simple example – transform distance and time to speed. Purely technical.</a:t>
            </a:r>
          </a:p>
          <a:p>
            <a:pPr lvl="2"/>
            <a:r>
              <a:rPr lang="en-US" sz="1400" b="1" dirty="0" smtClean="0"/>
              <a:t>Exploratory data analysis </a:t>
            </a:r>
            <a:r>
              <a:rPr lang="en-US" sz="1400" dirty="0" smtClean="0"/>
              <a:t>(more in the next slide).</a:t>
            </a:r>
          </a:p>
          <a:p>
            <a:pPr lvl="2"/>
            <a:r>
              <a:rPr lang="en-US" sz="1400" b="1" dirty="0" smtClean="0"/>
              <a:t>Data </a:t>
            </a:r>
            <a:r>
              <a:rPr lang="en-US" sz="1400" b="1" dirty="0"/>
              <a:t>Visualization:</a:t>
            </a:r>
            <a:r>
              <a:rPr lang="en-US" sz="1400" dirty="0"/>
              <a:t> C</a:t>
            </a:r>
            <a:r>
              <a:rPr lang="en-US" sz="1400" dirty="0" smtClean="0"/>
              <a:t>reate </a:t>
            </a:r>
            <a:r>
              <a:rPr lang="en-US" sz="1400" dirty="0"/>
              <a:t>clear and effective visualizations helps in communicating </a:t>
            </a:r>
            <a:r>
              <a:rPr lang="en-US" sz="1400" dirty="0" smtClean="0"/>
              <a:t>findings.</a:t>
            </a:r>
            <a:endParaRPr lang="en-US" sz="1400" dirty="0"/>
          </a:p>
          <a:p>
            <a:endParaRPr lang="en-US" sz="1800" dirty="0"/>
          </a:p>
        </p:txBody>
      </p:sp>
      <p:pic>
        <p:nvPicPr>
          <p:cNvPr id="4" name="Picture 3"/>
          <p:cNvPicPr>
            <a:picLocks noChangeAspect="1"/>
          </p:cNvPicPr>
          <p:nvPr/>
        </p:nvPicPr>
        <p:blipFill rotWithShape="1">
          <a:blip r:embed="rId3"/>
          <a:srcRect b="8847"/>
          <a:stretch/>
        </p:blipFill>
        <p:spPr>
          <a:xfrm>
            <a:off x="2338022" y="4564104"/>
            <a:ext cx="5229955" cy="1545676"/>
          </a:xfrm>
          <a:prstGeom prst="rect">
            <a:avLst/>
          </a:prstGeom>
        </p:spPr>
      </p:pic>
      <p:sp>
        <p:nvSpPr>
          <p:cNvPr id="6" name="Left Brace 5"/>
          <p:cNvSpPr/>
          <p:nvPr/>
        </p:nvSpPr>
        <p:spPr>
          <a:xfrm rot="16200000">
            <a:off x="4353648" y="4411314"/>
            <a:ext cx="159121" cy="3778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3623704" y="6550223"/>
            <a:ext cx="2008883" cy="307777"/>
          </a:xfrm>
          <a:prstGeom prst="rect">
            <a:avLst/>
          </a:prstGeom>
        </p:spPr>
        <p:txBody>
          <a:bodyPr wrap="none">
            <a:spAutoFit/>
          </a:bodyPr>
          <a:lstStyle/>
          <a:p>
            <a:r>
              <a:rPr lang="en-US" sz="1400" dirty="0"/>
              <a:t>R Programming language</a:t>
            </a:r>
          </a:p>
        </p:txBody>
      </p:sp>
    </p:spTree>
    <p:extLst>
      <p:ext uri="{BB962C8B-B14F-4D97-AF65-F5344CB8AC3E}">
        <p14:creationId xmlns:p14="http://schemas.microsoft.com/office/powerpoint/2010/main" val="760060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 (EDA) Best practice</a:t>
            </a:r>
            <a:endParaRPr lang="en-US" dirty="0"/>
          </a:p>
        </p:txBody>
      </p:sp>
      <p:sp>
        <p:nvSpPr>
          <p:cNvPr id="4" name="Rectangle 1"/>
          <p:cNvSpPr>
            <a:spLocks noGrp="1" noChangeArrowheads="1"/>
          </p:cNvSpPr>
          <p:nvPr>
            <p:ph idx="1"/>
          </p:nvPr>
        </p:nvSpPr>
        <p:spPr bwMode="auto">
          <a:xfrm>
            <a:off x="673768" y="1548683"/>
            <a:ext cx="1084446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sz="1800" b="1" dirty="0" smtClean="0">
                <a:latin typeface="Arial" panose="020B0604020202020204" pitchFamily="34" charset="0"/>
              </a:rPr>
              <a:t>There is no “one-fits-all” pipeline for EDA.</a:t>
            </a:r>
          </a:p>
          <a:p>
            <a:pPr marL="0" indent="0" eaLnBrk="0" fontAlgn="base" hangingPunct="0">
              <a:lnSpc>
                <a:spcPct val="10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When we fist</a:t>
            </a:r>
            <a:r>
              <a:rPr kumimoji="0" lang="en-US" altLang="en-US" sz="1800" b="0" i="0" u="none" strike="noStrike" cap="none" normalizeH="0" dirty="0" smtClean="0">
                <a:ln>
                  <a:noFill/>
                </a:ln>
                <a:solidFill>
                  <a:schemeClr val="tx1"/>
                </a:solidFill>
                <a:effectLst/>
                <a:latin typeface="Arial" panose="020B0604020202020204" pitchFamily="34" charset="0"/>
              </a:rPr>
              <a:t> upload a new dataset, we usually first need to make sure it’s tidy, than we start to explore it (</a:t>
            </a:r>
            <a:r>
              <a:rPr kumimoji="0" lang="en-US" altLang="en-US" sz="1800" b="0" i="0" u="none" strike="noStrike" cap="none" normalizeH="0" dirty="0" err="1" smtClean="0">
                <a:ln>
                  <a:noFill/>
                </a:ln>
                <a:solidFill>
                  <a:schemeClr val="tx1"/>
                </a:solidFill>
                <a:effectLst/>
                <a:latin typeface="Arial" panose="020B0604020202020204" pitchFamily="34" charset="0"/>
              </a:rPr>
              <a:t>eg</a:t>
            </a:r>
            <a:r>
              <a:rPr kumimoji="0" lang="en-US" altLang="en-US" sz="1800" b="0" i="0" u="none" strike="noStrike" cap="none" normalizeH="0" dirty="0" smtClean="0">
                <a:ln>
                  <a:noFill/>
                </a:ln>
                <a:solidFill>
                  <a:schemeClr val="tx1"/>
                </a:solidFill>
                <a:effectLst/>
                <a:latin typeface="Arial" panose="020B0604020202020204" pitchFamily="34" charset="0"/>
              </a:rPr>
              <a:t>. find the sources of variability = what's interesting). </a:t>
            </a:r>
            <a:endParaRPr lang="en-US" altLang="en-US" sz="1800" dirty="0">
              <a:latin typeface="Arial" panose="020B0604020202020204" pitchFamily="34" charset="0"/>
            </a:endParaRPr>
          </a:p>
          <a:p>
            <a:pPr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en-US" altLang="en-US" sz="1800" dirty="0" smtClean="0">
                <a:latin typeface="Arial" panose="020B0604020202020204" pitchFamily="34" charset="0"/>
              </a:rPr>
              <a:t>Only after initial exploration we can start the creative process and think what questions we want to ask and plan how we to model and visualize the data to find answers. </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endParaRPr lang="en-US" altLang="en-US" sz="1800" u="sng" dirty="0" smtClean="0">
              <a:latin typeface="Arial" panose="020B0604020202020204" pitchFamily="34" charset="0"/>
            </a:endParaRPr>
          </a:p>
          <a:p>
            <a:pPr marL="0" indent="0" eaLnBrk="0" fontAlgn="base" hangingPunct="0">
              <a:lnSpc>
                <a:spcPct val="100000"/>
              </a:lnSpc>
              <a:spcBef>
                <a:spcPct val="0"/>
              </a:spcBef>
              <a:spcAft>
                <a:spcPct val="0"/>
              </a:spcAft>
              <a:buNone/>
            </a:pPr>
            <a:r>
              <a:rPr lang="en-US" altLang="en-US" sz="1800" u="sng" dirty="0" smtClean="0">
                <a:latin typeface="Arial" panose="020B0604020202020204" pitchFamily="34" charset="0"/>
              </a:rPr>
              <a:t>EDA philosophy </a:t>
            </a:r>
          </a:p>
          <a:p>
            <a:pPr marL="0" indent="0" eaLnBrk="0" fontAlgn="base" hangingPunct="0">
              <a:lnSpc>
                <a:spcPct val="100000"/>
              </a:lnSpc>
              <a:spcBef>
                <a:spcPct val="0"/>
              </a:spcBef>
              <a:spcAft>
                <a:spcPct val="0"/>
              </a:spcAft>
              <a:buNone/>
            </a:pPr>
            <a:endParaRPr lang="en-US" altLang="en-US" sz="1800" u="sng" dirty="0" smtClean="0">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“There are no routine statistical questions, only questionable statistical routines.” — Sir David Cox.</a:t>
            </a:r>
          </a:p>
          <a:p>
            <a:pPr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“Far better an approximate answer to the right question, which is often vague, than an exact answer to the wrong question, which can always be made precise.” — John Tukey.</a:t>
            </a:r>
          </a:p>
          <a:p>
            <a:pPr eaLnBrk="0" fontAlgn="base" hangingPunct="0">
              <a:lnSpc>
                <a:spcPct val="100000"/>
              </a:lnSpc>
              <a:spcBef>
                <a:spcPct val="0"/>
              </a:spcBef>
              <a:spcAft>
                <a:spcPct val="0"/>
              </a:spcAft>
            </a:pPr>
            <a:endParaRPr lang="en-US" altLang="en-US" sz="1800" dirty="0" smtClean="0">
              <a:latin typeface="Arial" panose="020B0604020202020204" pitchFamily="34" charset="0"/>
            </a:endParaRPr>
          </a:p>
          <a:p>
            <a:pPr eaLnBrk="0" fontAlgn="base" hangingPunct="0">
              <a:lnSpc>
                <a:spcPct val="100000"/>
              </a:lnSpc>
              <a:spcBef>
                <a:spcPct val="0"/>
              </a:spcBef>
              <a:spcAft>
                <a:spcPct val="0"/>
              </a:spcAft>
            </a:pPr>
            <a:r>
              <a:rPr kumimoji="0" lang="en-US" altLang="en-US" sz="1800" b="0" i="0" u="none" strike="noStrike" cap="none" normalizeH="0" baseline="0" dirty="0" smtClean="0">
                <a:ln>
                  <a:noFill/>
                </a:ln>
                <a:solidFill>
                  <a:schemeClr val="tx1"/>
                </a:solidFill>
                <a:effectLst/>
                <a:latin typeface="Arial" panose="020B0604020202020204" pitchFamily="34" charset="0"/>
              </a:rPr>
              <a:t>“Sometimes science is more art than science </a:t>
            </a:r>
            <a:r>
              <a:rPr lang="en-US" altLang="en-US" sz="1800" dirty="0" err="1" smtClean="0">
                <a:latin typeface="Arial" panose="020B0604020202020204" pitchFamily="34" charset="0"/>
              </a:rPr>
              <a:t>M</a:t>
            </a:r>
            <a:r>
              <a:rPr kumimoji="0" lang="en-US" altLang="en-US" sz="1800" b="0" i="0" u="none" strike="noStrike" cap="none" normalizeH="0" baseline="0" dirty="0" err="1" smtClean="0">
                <a:ln>
                  <a:noFill/>
                </a:ln>
                <a:solidFill>
                  <a:schemeClr val="tx1"/>
                </a:solidFill>
                <a:effectLst/>
                <a:latin typeface="Arial" panose="020B0604020202020204" pitchFamily="34" charset="0"/>
              </a:rPr>
              <a:t>orty</a:t>
            </a:r>
            <a:r>
              <a:rPr lang="en-US" altLang="en-US" sz="1800" dirty="0" smtClean="0">
                <a:latin typeface="Arial" panose="020B0604020202020204" pitchFamily="34" charset="0"/>
              </a:rPr>
              <a:t>.” – Rick </a:t>
            </a:r>
            <a:r>
              <a:rPr lang="en-US" altLang="en-US" sz="1800" dirty="0" err="1" smtClean="0">
                <a:latin typeface="Arial" panose="020B0604020202020204" pitchFamily="34" charset="0"/>
              </a:rPr>
              <a:t>sanchez</a:t>
            </a:r>
            <a:r>
              <a:rPr lang="en-US" altLang="en-US" sz="1800" dirty="0" smtClean="0">
                <a:latin typeface="Arial" panose="020B0604020202020204" pitchFamily="34" charset="0"/>
              </a:rPr>
              <a:t>. </a:t>
            </a:r>
            <a:r>
              <a:rPr lang="en-US" altLang="en-US" sz="1800" dirty="0">
                <a:latin typeface="Arial" panose="020B0604020202020204" pitchFamily="34" charset="0"/>
              </a:rPr>
              <a:t> </a:t>
            </a:r>
            <a:r>
              <a:rPr lang="en-US" altLang="en-US" sz="1800" dirty="0" smtClean="0">
                <a:latin typeface="Arial" panose="020B0604020202020204" pitchFamily="34" charset="0"/>
              </a:rPr>
              <a:t>#ggplot2</a:t>
            </a:r>
          </a:p>
          <a:p>
            <a:pPr eaLnBrk="0" fontAlgn="base" hangingPunct="0">
              <a:lnSpc>
                <a:spcPct val="100000"/>
              </a:lnSpc>
              <a:spcBef>
                <a:spcPct val="0"/>
              </a:spcBef>
              <a:spcAft>
                <a:spcPct val="0"/>
              </a:spcAf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717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do some EDA on the Netflix dataset!</a:t>
            </a:r>
            <a:endParaRPr lang="en-US" dirty="0"/>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4674989"/>
              </p:ext>
            </p:extLst>
          </p:nvPr>
        </p:nvGraphicFramePr>
        <p:xfrm>
          <a:off x="5467815" y="3355336"/>
          <a:ext cx="914400" cy="771525"/>
        </p:xfrm>
        <a:graphic>
          <a:graphicData uri="http://schemas.openxmlformats.org/presentationml/2006/ole">
            <mc:AlternateContent xmlns:mc="http://schemas.openxmlformats.org/markup-compatibility/2006">
              <mc:Choice xmlns:v="urn:schemas-microsoft-com:vml" Requires="v">
                <p:oleObj spid="_x0000_s6151" name="Macro-Enabled Worksheet" showAsIcon="1" r:id="rId3" imgW="914400" imgH="771480" progId="Excel.SheetMacroEnabled.12">
                  <p:embed/>
                </p:oleObj>
              </mc:Choice>
              <mc:Fallback>
                <p:oleObj name="Macro-Enabled Worksheet" showAsIcon="1" r:id="rId3" imgW="914400" imgH="771480" progId="Excel.SheetMacroEnabled.12">
                  <p:embed/>
                  <p:pic>
                    <p:nvPicPr>
                      <p:cNvPr id="6" name="Object 5"/>
                      <p:cNvPicPr/>
                      <p:nvPr/>
                    </p:nvPicPr>
                    <p:blipFill>
                      <a:blip r:embed="rId4"/>
                      <a:stretch>
                        <a:fillRect/>
                      </a:stretch>
                    </p:blipFill>
                    <p:spPr>
                      <a:xfrm>
                        <a:off x="5467815" y="33553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163319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Load the csv file into our environment </a:t>
            </a:r>
            <a:endParaRPr lang="en-US" dirty="0"/>
          </a:p>
        </p:txBody>
      </p:sp>
      <p:sp>
        <p:nvSpPr>
          <p:cNvPr id="3" name="Content Placeholder 2"/>
          <p:cNvSpPr>
            <a:spLocks noGrp="1"/>
          </p:cNvSpPr>
          <p:nvPr>
            <p:ph idx="1"/>
          </p:nvPr>
        </p:nvSpPr>
        <p:spPr>
          <a:xfrm>
            <a:off x="804333" y="1981742"/>
            <a:ext cx="10515600" cy="4351338"/>
          </a:xfrm>
        </p:spPr>
        <p:txBody>
          <a:bodyPr>
            <a:normAutofit/>
          </a:bodyPr>
          <a:lstStyle/>
          <a:p>
            <a:endParaRPr lang="en-US" sz="2000" dirty="0"/>
          </a:p>
          <a:p>
            <a:r>
              <a:rPr lang="en-US" sz="2000" dirty="0"/>
              <a:t>#option A define path as an object</a:t>
            </a:r>
          </a:p>
          <a:p>
            <a:pPr marL="0" indent="0">
              <a:buNone/>
            </a:pPr>
            <a:r>
              <a:rPr lang="en-US" sz="2000" dirty="0"/>
              <a:t>path &lt;- "path/to/</a:t>
            </a:r>
            <a:r>
              <a:rPr lang="en-US" sz="2000" dirty="0" err="1"/>
              <a:t>file"read.csv</a:t>
            </a:r>
            <a:r>
              <a:rPr lang="en-US" sz="2000" dirty="0"/>
              <a:t>(file = path, header = FALSE)</a:t>
            </a:r>
          </a:p>
          <a:p>
            <a:endParaRPr lang="en-US" sz="2000" dirty="0"/>
          </a:p>
          <a:p>
            <a:r>
              <a:rPr lang="en-US" sz="2000" dirty="0"/>
              <a:t>#option B insert path directly</a:t>
            </a:r>
          </a:p>
          <a:p>
            <a:pPr marL="0" indent="0">
              <a:buNone/>
            </a:pPr>
            <a:r>
              <a:rPr lang="en-US" sz="2000" dirty="0"/>
              <a:t>NETFLIX_DATA &lt;- read.csv(file = "path/to/file", header = FALSE</a:t>
            </a:r>
            <a:r>
              <a:rPr lang="en-US" sz="2000" dirty="0" smtClean="0"/>
              <a:t>)</a:t>
            </a:r>
          </a:p>
          <a:p>
            <a:endParaRPr lang="en-US" sz="2000" dirty="0"/>
          </a:p>
          <a:p>
            <a:r>
              <a:rPr lang="en-US" sz="2000" u="sng" dirty="0"/>
              <a:t>Notes about the path argument</a:t>
            </a:r>
          </a:p>
          <a:p>
            <a:pPr marL="742950" lvl="1" indent="-285750"/>
            <a:r>
              <a:rPr lang="en-US" sz="1600" dirty="0" smtClean="0"/>
              <a:t>Text </a:t>
            </a:r>
            <a:r>
              <a:rPr lang="en-US" sz="1600" dirty="0"/>
              <a:t>should be within parenthesis</a:t>
            </a:r>
            <a:r>
              <a:rPr lang="en-US" sz="1600" dirty="0" smtClean="0"/>
              <a:t>.</a:t>
            </a:r>
            <a:endParaRPr lang="en-US" sz="1600" dirty="0"/>
          </a:p>
          <a:p>
            <a:pPr marL="742950" lvl="1" indent="-285750"/>
            <a:r>
              <a:rPr lang="en-US" sz="1600" dirty="0"/>
              <a:t>Dash lines for paths should be within quotation marks</a:t>
            </a:r>
            <a:r>
              <a:rPr lang="en-US" sz="1600" dirty="0" smtClean="0"/>
              <a:t>.</a:t>
            </a:r>
            <a:endParaRPr lang="en-US" sz="1600" dirty="0"/>
          </a:p>
          <a:p>
            <a:pPr marL="742950" lvl="1" indent="-285750"/>
            <a:r>
              <a:rPr lang="en-US" sz="1600" dirty="0"/>
              <a:t>Slashes in R need to be to the right (opposite from windows). </a:t>
            </a:r>
          </a:p>
          <a:p>
            <a:endParaRPr lang="en-US" sz="2000" dirty="0"/>
          </a:p>
          <a:p>
            <a:endParaRPr lang="en-US" sz="2000" dirty="0"/>
          </a:p>
        </p:txBody>
      </p:sp>
    </p:spTree>
    <p:extLst>
      <p:ext uri="{BB962C8B-B14F-4D97-AF65-F5344CB8AC3E}">
        <p14:creationId xmlns:p14="http://schemas.microsoft.com/office/powerpoint/2010/main" val="2432399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805" y="2828131"/>
            <a:ext cx="10515600" cy="1325563"/>
          </a:xfrm>
        </p:spPr>
        <p:txBody>
          <a:bodyPr/>
          <a:lstStyle/>
          <a:p>
            <a:r>
              <a:rPr lang="en-US" dirty="0" smtClean="0"/>
              <a:t>The goal</a:t>
            </a:r>
            <a:endParaRPr lang="en-US" dirty="0"/>
          </a:p>
        </p:txBody>
      </p:sp>
      <p:sp>
        <p:nvSpPr>
          <p:cNvPr id="3" name="Content Placeholder 2"/>
          <p:cNvSpPr>
            <a:spLocks noGrp="1"/>
          </p:cNvSpPr>
          <p:nvPr>
            <p:ph idx="1"/>
          </p:nvPr>
        </p:nvSpPr>
        <p:spPr>
          <a:xfrm>
            <a:off x="1068805" y="1670552"/>
            <a:ext cx="10515600" cy="4351338"/>
          </a:xfrm>
        </p:spPr>
        <p:txBody>
          <a:bodyPr/>
          <a:lstStyle/>
          <a:p>
            <a:r>
              <a:rPr lang="en-US" dirty="0" smtClean="0"/>
              <a:t>R programming language.</a:t>
            </a:r>
          </a:p>
          <a:p>
            <a:pPr marL="0" indent="0">
              <a:buNone/>
            </a:pPr>
            <a:r>
              <a:rPr lang="en-US" dirty="0" smtClean="0"/>
              <a:t>- First part.</a:t>
            </a:r>
            <a:endParaRPr lang="en-US" dirty="0"/>
          </a:p>
          <a:p>
            <a:endParaRPr lang="en-US" dirty="0"/>
          </a:p>
        </p:txBody>
      </p:sp>
      <p:sp>
        <p:nvSpPr>
          <p:cNvPr id="4" name="Title 1"/>
          <p:cNvSpPr txBox="1">
            <a:spLocks/>
          </p:cNvSpPr>
          <p:nvPr/>
        </p:nvSpPr>
        <p:spPr>
          <a:xfrm>
            <a:off x="1068805" y="3449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The toolkit</a:t>
            </a:r>
            <a:endParaRPr lang="en-US" dirty="0"/>
          </a:p>
        </p:txBody>
      </p:sp>
      <p:sp>
        <p:nvSpPr>
          <p:cNvPr id="6" name="Content Placeholder 2"/>
          <p:cNvSpPr txBox="1">
            <a:spLocks/>
          </p:cNvSpPr>
          <p:nvPr/>
        </p:nvSpPr>
        <p:spPr>
          <a:xfrm>
            <a:off x="1068805" y="41536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Extract meaningful insights from our data.</a:t>
            </a:r>
          </a:p>
          <a:p>
            <a:pPr marL="0" indent="0">
              <a:buNone/>
            </a:pPr>
            <a:r>
              <a:rPr lang="en-US" dirty="0" smtClean="0"/>
              <a:t>- We’ll see a fun example after the break.</a:t>
            </a:r>
          </a:p>
          <a:p>
            <a:endParaRPr lang="en-US" dirty="0"/>
          </a:p>
        </p:txBody>
      </p:sp>
    </p:spTree>
    <p:extLst>
      <p:ext uri="{BB962C8B-B14F-4D97-AF65-F5344CB8AC3E}">
        <p14:creationId xmlns:p14="http://schemas.microsoft.com/office/powerpoint/2010/main" val="36477527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Get some feeling for the data – try yourself!</a:t>
            </a:r>
            <a:endParaRPr lang="en-US" dirty="0"/>
          </a:p>
        </p:txBody>
      </p:sp>
      <p:sp>
        <p:nvSpPr>
          <p:cNvPr id="5" name="Content Placeholder 4"/>
          <p:cNvSpPr>
            <a:spLocks noGrp="1"/>
          </p:cNvSpPr>
          <p:nvPr>
            <p:ph idx="1"/>
          </p:nvPr>
        </p:nvSpPr>
        <p:spPr>
          <a:xfrm>
            <a:off x="838200" y="1825625"/>
            <a:ext cx="7465741" cy="4351338"/>
          </a:xfrm>
        </p:spPr>
        <p:txBody>
          <a:bodyPr>
            <a:normAutofit/>
          </a:bodyPr>
          <a:lstStyle/>
          <a:p>
            <a:pPr marL="0" indent="0">
              <a:buNone/>
            </a:pPr>
            <a:r>
              <a:rPr lang="en-US" sz="2400" u="sng" dirty="0" smtClean="0"/>
              <a:t>These are functions that takes a data frame as input:</a:t>
            </a:r>
            <a:endParaRPr lang="en-US" sz="2400" u="sng" dirty="0" smtClean="0"/>
          </a:p>
          <a:p>
            <a:r>
              <a:rPr lang="en-US" b="1" dirty="0" smtClean="0"/>
              <a:t>V</a:t>
            </a:r>
            <a:r>
              <a:rPr lang="en-US" dirty="0" smtClean="0"/>
              <a:t>iew</a:t>
            </a:r>
            <a:r>
              <a:rPr lang="en-US" dirty="0"/>
              <a:t>()</a:t>
            </a:r>
          </a:p>
          <a:p>
            <a:r>
              <a:rPr lang="en-US" dirty="0" smtClean="0"/>
              <a:t>dim</a:t>
            </a:r>
            <a:r>
              <a:rPr lang="en-US" dirty="0"/>
              <a:t>()</a:t>
            </a:r>
          </a:p>
          <a:p>
            <a:r>
              <a:rPr lang="en-US" dirty="0" err="1"/>
              <a:t>colnames</a:t>
            </a:r>
            <a:r>
              <a:rPr lang="en-US" dirty="0"/>
              <a:t>()</a:t>
            </a:r>
          </a:p>
          <a:p>
            <a:r>
              <a:rPr lang="en-US" dirty="0" err="1"/>
              <a:t>rownames</a:t>
            </a:r>
            <a:r>
              <a:rPr lang="en-US" dirty="0" smtClean="0"/>
              <a:t>()</a:t>
            </a:r>
          </a:p>
          <a:p>
            <a:endParaRPr lang="en-US" dirty="0"/>
          </a:p>
        </p:txBody>
      </p:sp>
      <p:pic>
        <p:nvPicPr>
          <p:cNvPr id="6" name="Content Placeholder 3"/>
          <p:cNvPicPr>
            <a:picLocks noChangeAspect="1"/>
          </p:cNvPicPr>
          <p:nvPr/>
        </p:nvPicPr>
        <p:blipFill>
          <a:blip r:embed="rId3"/>
          <a:stretch>
            <a:fillRect/>
          </a:stretch>
        </p:blipFill>
        <p:spPr>
          <a:xfrm>
            <a:off x="8448956" y="1825625"/>
            <a:ext cx="2904844" cy="4351338"/>
          </a:xfrm>
          <a:prstGeom prst="rect">
            <a:avLst/>
          </a:prstGeom>
        </p:spPr>
      </p:pic>
    </p:spTree>
    <p:extLst>
      <p:ext uri="{BB962C8B-B14F-4D97-AF65-F5344CB8AC3E}">
        <p14:creationId xmlns:p14="http://schemas.microsoft.com/office/powerpoint/2010/main" val="1657499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a:t>
            </a:r>
            <a:r>
              <a:rPr lang="en-US" dirty="0" smtClean="0"/>
              <a:t>Bonus if you have time</a:t>
            </a:r>
            <a:endParaRPr lang="en-US" dirty="0"/>
          </a:p>
        </p:txBody>
      </p:sp>
      <p:sp>
        <p:nvSpPr>
          <p:cNvPr id="5" name="Content Placeholder 4"/>
          <p:cNvSpPr>
            <a:spLocks noGrp="1"/>
          </p:cNvSpPr>
          <p:nvPr>
            <p:ph idx="1"/>
          </p:nvPr>
        </p:nvSpPr>
        <p:spPr>
          <a:xfrm>
            <a:off x="838200" y="1825625"/>
            <a:ext cx="7465741" cy="4351338"/>
          </a:xfrm>
        </p:spPr>
        <p:txBody>
          <a:bodyPr>
            <a:normAutofit fontScale="92500" lnSpcReduction="20000"/>
          </a:bodyPr>
          <a:lstStyle/>
          <a:p>
            <a:pPr marL="0" indent="0">
              <a:buNone/>
            </a:pPr>
            <a:r>
              <a:rPr lang="en-US" u="sng" dirty="0"/>
              <a:t>These are functions that takes a </a:t>
            </a:r>
            <a:r>
              <a:rPr lang="en-US" u="sng" dirty="0" smtClean="0"/>
              <a:t>vector as </a:t>
            </a:r>
            <a:r>
              <a:rPr lang="en-US" u="sng" dirty="0"/>
              <a:t>input:</a:t>
            </a:r>
          </a:p>
          <a:p>
            <a:pPr marL="0" indent="0">
              <a:buNone/>
            </a:pPr>
            <a:r>
              <a:rPr lang="en-US" b="1" dirty="0"/>
              <a:t>Try to use the $ operator to select specific columns from the data frame and use it as input.</a:t>
            </a:r>
          </a:p>
          <a:p>
            <a:r>
              <a:rPr lang="en-US" dirty="0" smtClean="0"/>
              <a:t>length(</a:t>
            </a:r>
            <a:r>
              <a:rPr lang="en-US" dirty="0" err="1" smtClean="0"/>
              <a:t>netflix_data$column</a:t>
            </a:r>
            <a:r>
              <a:rPr lang="en-US" dirty="0"/>
              <a:t>)</a:t>
            </a:r>
          </a:p>
          <a:p>
            <a:r>
              <a:rPr lang="en-US" dirty="0"/>
              <a:t>class(</a:t>
            </a:r>
            <a:r>
              <a:rPr lang="en-US" dirty="0" err="1"/>
              <a:t>netflix_data$column</a:t>
            </a:r>
            <a:r>
              <a:rPr lang="en-US" dirty="0"/>
              <a:t>)  </a:t>
            </a:r>
            <a:endParaRPr lang="en-US" dirty="0" smtClean="0"/>
          </a:p>
          <a:p>
            <a:pPr marL="0" indent="0">
              <a:buNone/>
            </a:pPr>
            <a:r>
              <a:rPr lang="en-US" dirty="0" smtClean="0"/>
              <a:t> </a:t>
            </a:r>
            <a:r>
              <a:rPr lang="en-US" b="1" dirty="0" smtClean="0"/>
              <a:t>Try </a:t>
            </a:r>
            <a:r>
              <a:rPr lang="en-US" b="1" dirty="0"/>
              <a:t>to find a numeric column and explore it’s </a:t>
            </a:r>
            <a:r>
              <a:rPr lang="en-US" b="1" dirty="0" smtClean="0"/>
              <a:t>distribution with:</a:t>
            </a:r>
            <a:endParaRPr lang="en-US" b="1" dirty="0"/>
          </a:p>
          <a:p>
            <a:r>
              <a:rPr lang="en-US" dirty="0" err="1"/>
              <a:t>hist</a:t>
            </a:r>
            <a:r>
              <a:rPr lang="en-US" dirty="0"/>
              <a:t>(</a:t>
            </a:r>
            <a:r>
              <a:rPr lang="en-US" dirty="0" err="1"/>
              <a:t>netflix_data$numeric_column</a:t>
            </a:r>
            <a:r>
              <a:rPr lang="en-US" dirty="0"/>
              <a:t>)</a:t>
            </a:r>
          </a:p>
          <a:p>
            <a:r>
              <a:rPr lang="en-US" dirty="0"/>
              <a:t>plot(netflix_data$numeric_column1, netflix_data$numeric_column2)</a:t>
            </a:r>
          </a:p>
          <a:p>
            <a:r>
              <a:rPr lang="en-US" dirty="0"/>
              <a:t>summary(</a:t>
            </a:r>
            <a:r>
              <a:rPr lang="en-US" dirty="0" err="1"/>
              <a:t>netflix_data$numeric_column</a:t>
            </a:r>
            <a:r>
              <a:rPr lang="en-US" dirty="0" smtClean="0"/>
              <a:t>)</a:t>
            </a:r>
          </a:p>
          <a:p>
            <a:endParaRPr lang="en-US" dirty="0"/>
          </a:p>
        </p:txBody>
      </p:sp>
      <p:pic>
        <p:nvPicPr>
          <p:cNvPr id="6" name="Content Placeholder 3"/>
          <p:cNvPicPr>
            <a:picLocks noChangeAspect="1"/>
          </p:cNvPicPr>
          <p:nvPr/>
        </p:nvPicPr>
        <p:blipFill>
          <a:blip r:embed="rId3"/>
          <a:stretch>
            <a:fillRect/>
          </a:stretch>
        </p:blipFill>
        <p:spPr>
          <a:xfrm>
            <a:off x="8448956" y="1825625"/>
            <a:ext cx="2904844" cy="4351338"/>
          </a:xfrm>
          <a:prstGeom prst="rect">
            <a:avLst/>
          </a:prstGeom>
        </p:spPr>
      </p:pic>
    </p:spTree>
    <p:extLst>
      <p:ext uri="{BB962C8B-B14F-4D97-AF65-F5344CB8AC3E}">
        <p14:creationId xmlns:p14="http://schemas.microsoft.com/office/powerpoint/2010/main" val="281145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Until the end of the class</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You don't need to fully understand </a:t>
            </a:r>
            <a:r>
              <a:rPr lang="en-US" sz="3200" dirty="0" smtClean="0"/>
              <a:t>or</a:t>
            </a:r>
            <a:r>
              <a:rPr lang="en-US" sz="3200" dirty="0" smtClean="0"/>
              <a:t> memorize the next slides. </a:t>
            </a:r>
            <a:r>
              <a:rPr lang="en-US" sz="3200" dirty="0" smtClean="0"/>
              <a:t>This is just a demonstration for you to see the bigger picture of how simple EDA is done with R </a:t>
            </a:r>
            <a:r>
              <a:rPr lang="en-US" sz="3200" dirty="0" smtClean="0">
                <a:sym typeface="Wingdings" panose="05000000000000000000" pitchFamily="2" charset="2"/>
              </a:rPr>
              <a:t>. You will have the entire course to learn how its done.</a:t>
            </a:r>
            <a:endParaRPr lang="en-US" sz="3200" dirty="0"/>
          </a:p>
        </p:txBody>
      </p:sp>
    </p:spTree>
    <p:extLst>
      <p:ext uri="{BB962C8B-B14F-4D97-AF65-F5344CB8AC3E}">
        <p14:creationId xmlns:p14="http://schemas.microsoft.com/office/powerpoint/2010/main" val="134560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Tidy up: Fix the box office column</a:t>
            </a:r>
            <a:endParaRPr lang="en-US" dirty="0"/>
          </a:p>
        </p:txBody>
      </p:sp>
      <p:pic>
        <p:nvPicPr>
          <p:cNvPr id="4" name="Content Placeholder 3"/>
          <p:cNvPicPr>
            <a:picLocks noGrp="1" noChangeAspect="1"/>
          </p:cNvPicPr>
          <p:nvPr>
            <p:ph idx="1"/>
          </p:nvPr>
        </p:nvPicPr>
        <p:blipFill rotWithShape="1">
          <a:blip r:embed="rId3"/>
          <a:srcRect t="1" r="35549" b="14445"/>
          <a:stretch/>
        </p:blipFill>
        <p:spPr>
          <a:xfrm>
            <a:off x="6739894" y="2228232"/>
            <a:ext cx="2563685" cy="409631"/>
          </a:xfrm>
          <a:prstGeom prst="rect">
            <a:avLst/>
          </a:prstGeom>
        </p:spPr>
      </p:pic>
      <p:cxnSp>
        <p:nvCxnSpPr>
          <p:cNvPr id="6" name="Straight Arrow Connector 5"/>
          <p:cNvCxnSpPr/>
          <p:nvPr/>
        </p:nvCxnSpPr>
        <p:spPr>
          <a:xfrm>
            <a:off x="6619617" y="2818117"/>
            <a:ext cx="3718" cy="621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6739894" y="3640109"/>
            <a:ext cx="2654610" cy="389480"/>
          </a:xfrm>
          <a:prstGeom prst="rect">
            <a:avLst/>
          </a:prstGeom>
        </p:spPr>
      </p:pic>
      <p:sp>
        <p:nvSpPr>
          <p:cNvPr id="8" name="TextBox 7"/>
          <p:cNvSpPr txBox="1"/>
          <p:nvPr/>
        </p:nvSpPr>
        <p:spPr>
          <a:xfrm>
            <a:off x="1541671" y="4846266"/>
            <a:ext cx="776190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is an example for why vector type </a:t>
            </a:r>
            <a:r>
              <a:rPr lang="en-US" dirty="0" smtClean="0"/>
              <a:t>matter. “$70,632” is evaluated by R as a character because of the “$”. </a:t>
            </a:r>
            <a:endParaRPr lang="en-US" dirty="0"/>
          </a:p>
          <a:p>
            <a:pPr marL="285750" indent="-285750">
              <a:buFont typeface="Arial" panose="020B0604020202020204" pitchFamily="34" charset="0"/>
              <a:buChar char="•"/>
            </a:pPr>
            <a:r>
              <a:rPr lang="en-US" dirty="0" smtClean="0"/>
              <a:t>I </a:t>
            </a:r>
            <a:r>
              <a:rPr lang="en-US" dirty="0" smtClean="0"/>
              <a:t>removed the “$” and divide by 1M –to create </a:t>
            </a:r>
            <a:r>
              <a:rPr lang="en-US" dirty="0"/>
              <a:t>a new tidy column: </a:t>
            </a:r>
            <a:r>
              <a:rPr lang="en-US" dirty="0" err="1" smtClean="0"/>
              <a:t>Boxoffice_in_M_usd</a:t>
            </a:r>
            <a:endParaRPr lang="en-US" dirty="0"/>
          </a:p>
        </p:txBody>
      </p:sp>
      <p:pic>
        <p:nvPicPr>
          <p:cNvPr id="3" name="Picture 2"/>
          <p:cNvPicPr>
            <a:picLocks noChangeAspect="1"/>
          </p:cNvPicPr>
          <p:nvPr/>
        </p:nvPicPr>
        <p:blipFill>
          <a:blip r:embed="rId5"/>
          <a:stretch>
            <a:fillRect/>
          </a:stretch>
        </p:blipFill>
        <p:spPr>
          <a:xfrm>
            <a:off x="3234890" y="3629517"/>
            <a:ext cx="3308520" cy="400071"/>
          </a:xfrm>
          <a:prstGeom prst="rect">
            <a:avLst/>
          </a:prstGeom>
        </p:spPr>
      </p:pic>
      <p:pic>
        <p:nvPicPr>
          <p:cNvPr id="9" name="Picture 8"/>
          <p:cNvPicPr>
            <a:picLocks noChangeAspect="1"/>
          </p:cNvPicPr>
          <p:nvPr/>
        </p:nvPicPr>
        <p:blipFill>
          <a:blip r:embed="rId6"/>
          <a:stretch>
            <a:fillRect/>
          </a:stretch>
        </p:blipFill>
        <p:spPr>
          <a:xfrm>
            <a:off x="3794094" y="2242786"/>
            <a:ext cx="2476627" cy="419122"/>
          </a:xfrm>
          <a:prstGeom prst="rect">
            <a:avLst/>
          </a:prstGeom>
        </p:spPr>
      </p:pic>
      <p:sp>
        <p:nvSpPr>
          <p:cNvPr id="10" name="TextBox 9"/>
          <p:cNvSpPr txBox="1"/>
          <p:nvPr/>
        </p:nvSpPr>
        <p:spPr>
          <a:xfrm>
            <a:off x="1541671" y="2248381"/>
            <a:ext cx="1904174" cy="369332"/>
          </a:xfrm>
          <a:prstGeom prst="rect">
            <a:avLst/>
          </a:prstGeom>
          <a:noFill/>
        </p:spPr>
        <p:txBody>
          <a:bodyPr wrap="square" rtlCol="0">
            <a:spAutoFit/>
          </a:bodyPr>
          <a:lstStyle/>
          <a:p>
            <a:r>
              <a:rPr lang="en-US" dirty="0" smtClean="0"/>
              <a:t>Original column</a:t>
            </a:r>
            <a:endParaRPr lang="en-US" dirty="0"/>
          </a:p>
        </p:txBody>
      </p:sp>
      <p:sp>
        <p:nvSpPr>
          <p:cNvPr id="11" name="TextBox 10"/>
          <p:cNvSpPr txBox="1"/>
          <p:nvPr/>
        </p:nvSpPr>
        <p:spPr>
          <a:xfrm>
            <a:off x="933675" y="3570250"/>
            <a:ext cx="1904174" cy="369332"/>
          </a:xfrm>
          <a:prstGeom prst="rect">
            <a:avLst/>
          </a:prstGeom>
          <a:noFill/>
        </p:spPr>
        <p:txBody>
          <a:bodyPr wrap="square" rtlCol="0">
            <a:spAutoFit/>
          </a:bodyPr>
          <a:lstStyle/>
          <a:p>
            <a:r>
              <a:rPr lang="en-US" dirty="0" smtClean="0"/>
              <a:t>My “Tidy” version</a:t>
            </a:r>
            <a:endParaRPr lang="en-US" dirty="0"/>
          </a:p>
        </p:txBody>
      </p:sp>
    </p:spTree>
    <p:extLst>
      <p:ext uri="{BB962C8B-B14F-4D97-AF65-F5344CB8AC3E}">
        <p14:creationId xmlns:p14="http://schemas.microsoft.com/office/powerpoint/2010/main" val="992187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98443" y="3035438"/>
            <a:ext cx="10515600" cy="1325563"/>
          </a:xfrm>
        </p:spPr>
        <p:txBody>
          <a:bodyPr/>
          <a:lstStyle/>
          <a:p>
            <a:r>
              <a:rPr lang="en-US" dirty="0" smtClean="0"/>
              <a:t>What is -</a:t>
            </a:r>
            <a:br>
              <a:rPr lang="en-US" dirty="0" smtClean="0"/>
            </a:br>
            <a:r>
              <a:rPr lang="en-US" dirty="0"/>
              <a:t>T</a:t>
            </a:r>
            <a:r>
              <a:rPr lang="en-US" dirty="0" smtClean="0"/>
              <a:t>idy data?</a:t>
            </a:r>
            <a:endParaRPr lang="en-US" dirty="0"/>
          </a:p>
        </p:txBody>
      </p:sp>
      <p:pic>
        <p:nvPicPr>
          <p:cNvPr id="4" name="Content Placeholder 3"/>
          <p:cNvPicPr>
            <a:picLocks noGrp="1" noChangeAspect="1"/>
          </p:cNvPicPr>
          <p:nvPr>
            <p:ph idx="1"/>
          </p:nvPr>
        </p:nvPicPr>
        <p:blipFill>
          <a:blip r:embed="rId3"/>
          <a:stretch>
            <a:fillRect/>
          </a:stretch>
        </p:blipFill>
        <p:spPr>
          <a:xfrm>
            <a:off x="4631635" y="365125"/>
            <a:ext cx="5764696" cy="6180607"/>
          </a:xfrm>
          <a:prstGeom prst="rect">
            <a:avLst/>
          </a:prstGeom>
        </p:spPr>
      </p:pic>
    </p:spTree>
    <p:extLst>
      <p:ext uri="{BB962C8B-B14F-4D97-AF65-F5344CB8AC3E}">
        <p14:creationId xmlns:p14="http://schemas.microsoft.com/office/powerpoint/2010/main" val="88446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a:t>
            </a:r>
            <a:r>
              <a:rPr lang="en-US" dirty="0" smtClean="0"/>
              <a:t>. Define questions and relevant parameters </a:t>
            </a:r>
            <a:endParaRPr lang="en-US" dirty="0"/>
          </a:p>
        </p:txBody>
      </p:sp>
      <p:sp>
        <p:nvSpPr>
          <p:cNvPr id="3" name="Content Placeholder 2"/>
          <p:cNvSpPr>
            <a:spLocks noGrp="1"/>
          </p:cNvSpPr>
          <p:nvPr>
            <p:ph idx="1"/>
          </p:nvPr>
        </p:nvSpPr>
        <p:spPr/>
        <p:txBody>
          <a:bodyPr/>
          <a:lstStyle/>
          <a:p>
            <a:r>
              <a:rPr lang="en-US" dirty="0" smtClean="0"/>
              <a:t>I want to use the data to know: </a:t>
            </a:r>
            <a:r>
              <a:rPr lang="en-US" b="1" dirty="0"/>
              <a:t>W</a:t>
            </a:r>
            <a:r>
              <a:rPr lang="en-US" b="1" dirty="0" smtClean="0"/>
              <a:t>ho are the most successful directors on Netflix?</a:t>
            </a:r>
          </a:p>
          <a:p>
            <a:r>
              <a:rPr lang="en-US" dirty="0" smtClean="0"/>
              <a:t>Define the relevant parameters:</a:t>
            </a:r>
          </a:p>
          <a:p>
            <a:pPr lvl="1"/>
            <a:r>
              <a:rPr lang="en-US" dirty="0" smtClean="0"/>
              <a:t>Sales (box office) – total / </a:t>
            </a:r>
            <a:r>
              <a:rPr lang="en-US" dirty="0" err="1" smtClean="0"/>
              <a:t>avg</a:t>
            </a:r>
            <a:r>
              <a:rPr lang="en-US" dirty="0" smtClean="0"/>
              <a:t> per movie?</a:t>
            </a:r>
          </a:p>
          <a:p>
            <a:pPr lvl="1"/>
            <a:r>
              <a:rPr lang="en-US" dirty="0" smtClean="0"/>
              <a:t>Rating: IMDB / </a:t>
            </a:r>
            <a:r>
              <a:rPr lang="en-US" dirty="0" err="1" smtClean="0"/>
              <a:t>metacritic</a:t>
            </a:r>
            <a:r>
              <a:rPr lang="en-US" dirty="0" smtClean="0"/>
              <a:t>/ rotten tomatoes / Netflix view rating?</a:t>
            </a:r>
          </a:p>
          <a:p>
            <a:pPr lvl="1"/>
            <a:r>
              <a:rPr lang="en-US" dirty="0" smtClean="0"/>
              <a:t>Total number of titles? </a:t>
            </a:r>
          </a:p>
          <a:p>
            <a:pPr lvl="1"/>
            <a:r>
              <a:rPr lang="en-US" dirty="0" smtClean="0"/>
              <a:t>How many awards received?</a:t>
            </a:r>
          </a:p>
          <a:p>
            <a:endParaRPr lang="en-US" dirty="0" smtClean="0"/>
          </a:p>
          <a:p>
            <a:endParaRPr lang="en-US" dirty="0"/>
          </a:p>
        </p:txBody>
      </p:sp>
    </p:spTree>
    <p:extLst>
      <p:ext uri="{BB962C8B-B14F-4D97-AF65-F5344CB8AC3E}">
        <p14:creationId xmlns:p14="http://schemas.microsoft.com/office/powerpoint/2010/main" val="1957342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Envision your plot</a:t>
            </a:r>
            <a:endParaRPr lang="en-US" dirty="0"/>
          </a:p>
        </p:txBody>
      </p:sp>
      <p:pic>
        <p:nvPicPr>
          <p:cNvPr id="4" name="Content Placeholder 3"/>
          <p:cNvPicPr>
            <a:picLocks noGrp="1" noChangeAspect="1"/>
          </p:cNvPicPr>
          <p:nvPr>
            <p:ph idx="1"/>
          </p:nvPr>
        </p:nvPicPr>
        <p:blipFill>
          <a:blip r:embed="rId3"/>
          <a:stretch>
            <a:fillRect/>
          </a:stretch>
        </p:blipFill>
        <p:spPr>
          <a:xfrm>
            <a:off x="2051824" y="1750160"/>
            <a:ext cx="7634868" cy="5054719"/>
          </a:xfrm>
          <a:prstGeom prst="rect">
            <a:avLst/>
          </a:prstGeom>
        </p:spPr>
      </p:pic>
      <p:sp>
        <p:nvSpPr>
          <p:cNvPr id="5" name="Rectangle 4"/>
          <p:cNvSpPr/>
          <p:nvPr/>
        </p:nvSpPr>
        <p:spPr>
          <a:xfrm>
            <a:off x="2750633" y="1750159"/>
            <a:ext cx="5248508" cy="4397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154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a:t>
            </a:r>
            <a:r>
              <a:rPr lang="en-US" dirty="0" smtClean="0"/>
              <a:t>. Remove “noise” - Should I filter out some directors?</a:t>
            </a:r>
            <a:endParaRPr lang="en-US" dirty="0"/>
          </a:p>
        </p:txBody>
      </p:sp>
      <p:pic>
        <p:nvPicPr>
          <p:cNvPr id="4" name="Content Placeholder 3"/>
          <p:cNvPicPr>
            <a:picLocks noGrp="1" noChangeAspect="1"/>
          </p:cNvPicPr>
          <p:nvPr>
            <p:ph idx="1"/>
          </p:nvPr>
        </p:nvPicPr>
        <p:blipFill>
          <a:blip r:embed="rId3"/>
          <a:stretch>
            <a:fillRect/>
          </a:stretch>
        </p:blipFill>
        <p:spPr>
          <a:xfrm>
            <a:off x="2295292" y="1818191"/>
            <a:ext cx="6572451" cy="4351338"/>
          </a:xfrm>
          <a:prstGeom prst="rect">
            <a:avLst/>
          </a:prstGeom>
        </p:spPr>
      </p:pic>
      <p:sp>
        <p:nvSpPr>
          <p:cNvPr id="5" name="TextBox 4"/>
          <p:cNvSpPr txBox="1"/>
          <p:nvPr/>
        </p:nvSpPr>
        <p:spPr>
          <a:xfrm>
            <a:off x="6936059" y="3241287"/>
            <a:ext cx="2981093" cy="646331"/>
          </a:xfrm>
          <a:prstGeom prst="rect">
            <a:avLst/>
          </a:prstGeom>
          <a:noFill/>
        </p:spPr>
        <p:txBody>
          <a:bodyPr wrap="square" rtlCol="0">
            <a:spAutoFit/>
          </a:bodyPr>
          <a:lstStyle/>
          <a:p>
            <a:r>
              <a:rPr lang="en-US" dirty="0" smtClean="0"/>
              <a:t>4700 titles with </a:t>
            </a:r>
            <a:r>
              <a:rPr lang="en-US" dirty="0" smtClean="0"/>
              <a:t>no director name. </a:t>
            </a:r>
            <a:endParaRPr lang="en-US" dirty="0"/>
          </a:p>
        </p:txBody>
      </p:sp>
    </p:spTree>
    <p:extLst>
      <p:ext uri="{BB962C8B-B14F-4D97-AF65-F5344CB8AC3E}">
        <p14:creationId xmlns:p14="http://schemas.microsoft.com/office/powerpoint/2010/main" val="92526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after we filtered out titles with missing director</a:t>
            </a:r>
            <a:endParaRPr lang="en-US" dirty="0"/>
          </a:p>
        </p:txBody>
      </p:sp>
      <p:pic>
        <p:nvPicPr>
          <p:cNvPr id="6" name="Content Placeholder 5"/>
          <p:cNvPicPr>
            <a:picLocks noGrp="1" noChangeAspect="1"/>
          </p:cNvPicPr>
          <p:nvPr>
            <p:ph idx="1"/>
          </p:nvPr>
        </p:nvPicPr>
        <p:blipFill>
          <a:blip r:embed="rId3"/>
          <a:stretch>
            <a:fillRect/>
          </a:stretch>
        </p:blipFill>
        <p:spPr>
          <a:xfrm>
            <a:off x="2809774" y="1825625"/>
            <a:ext cx="6572451" cy="4351338"/>
          </a:xfrm>
          <a:prstGeom prst="rect">
            <a:avLst/>
          </a:prstGeom>
        </p:spPr>
      </p:pic>
    </p:spTree>
    <p:extLst>
      <p:ext uri="{BB962C8B-B14F-4D97-AF65-F5344CB8AC3E}">
        <p14:creationId xmlns:p14="http://schemas.microsoft.com/office/powerpoint/2010/main" val="2918411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manipulation</a:t>
            </a:r>
            <a:endParaRPr lang="en-US" dirty="0"/>
          </a:p>
        </p:txBody>
      </p:sp>
      <p:pic>
        <p:nvPicPr>
          <p:cNvPr id="4" name="Content Placeholder 3"/>
          <p:cNvPicPr>
            <a:picLocks noGrp="1" noChangeAspect="1"/>
          </p:cNvPicPr>
          <p:nvPr>
            <p:ph idx="1"/>
          </p:nvPr>
        </p:nvPicPr>
        <p:blipFill>
          <a:blip r:embed="rId3"/>
          <a:stretch>
            <a:fillRect/>
          </a:stretch>
        </p:blipFill>
        <p:spPr>
          <a:xfrm>
            <a:off x="1864112" y="1509131"/>
            <a:ext cx="9290864" cy="1288409"/>
          </a:xfrm>
          <a:prstGeom prst="rect">
            <a:avLst/>
          </a:prstGeom>
        </p:spPr>
      </p:pic>
      <p:cxnSp>
        <p:nvCxnSpPr>
          <p:cNvPr id="6" name="Straight Arrow Connector 5"/>
          <p:cNvCxnSpPr/>
          <p:nvPr/>
        </p:nvCxnSpPr>
        <p:spPr>
          <a:xfrm>
            <a:off x="1137424" y="2096429"/>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137424" y="2337459"/>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137424" y="2571055"/>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37424" y="1853251"/>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47316" y="2887696"/>
            <a:ext cx="3718" cy="621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21626" y="2332173"/>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21626" y="2565769"/>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43307" y="4464206"/>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743307" y="4221028"/>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727509" y="4699950"/>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727509" y="4933546"/>
            <a:ext cx="505522" cy="7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6839" y="1691670"/>
            <a:ext cx="1270309" cy="923330"/>
          </a:xfrm>
          <a:prstGeom prst="rect">
            <a:avLst/>
          </a:prstGeom>
          <a:noFill/>
        </p:spPr>
        <p:txBody>
          <a:bodyPr wrap="square" rtlCol="0">
            <a:spAutoFit/>
          </a:bodyPr>
          <a:lstStyle/>
          <a:p>
            <a:r>
              <a:rPr lang="en-US" dirty="0" smtClean="0"/>
              <a:t>Rows</a:t>
            </a:r>
          </a:p>
          <a:p>
            <a:r>
              <a:rPr lang="en-US" dirty="0" smtClean="0"/>
              <a:t>    =</a:t>
            </a:r>
          </a:p>
          <a:p>
            <a:r>
              <a:rPr lang="en-US" dirty="0" smtClean="0"/>
              <a:t> titles</a:t>
            </a:r>
            <a:endParaRPr lang="en-US" dirty="0"/>
          </a:p>
        </p:txBody>
      </p:sp>
      <p:sp>
        <p:nvSpPr>
          <p:cNvPr id="23" name="TextBox 22"/>
          <p:cNvSpPr txBox="1"/>
          <p:nvPr/>
        </p:nvSpPr>
        <p:spPr>
          <a:xfrm>
            <a:off x="457200" y="4002541"/>
            <a:ext cx="1270309" cy="923330"/>
          </a:xfrm>
          <a:prstGeom prst="rect">
            <a:avLst/>
          </a:prstGeom>
          <a:noFill/>
        </p:spPr>
        <p:txBody>
          <a:bodyPr wrap="square" rtlCol="0">
            <a:spAutoFit/>
          </a:bodyPr>
          <a:lstStyle/>
          <a:p>
            <a:r>
              <a:rPr lang="en-US" dirty="0" smtClean="0"/>
              <a:t>Rows</a:t>
            </a:r>
          </a:p>
          <a:p>
            <a:r>
              <a:rPr lang="en-US" dirty="0" smtClean="0"/>
              <a:t>    =</a:t>
            </a:r>
          </a:p>
          <a:p>
            <a:r>
              <a:rPr lang="en-US" dirty="0" smtClean="0"/>
              <a:t>Directors</a:t>
            </a:r>
            <a:endParaRPr lang="en-US" dirty="0"/>
          </a:p>
        </p:txBody>
      </p:sp>
      <p:pic>
        <p:nvPicPr>
          <p:cNvPr id="25" name="Picture 24"/>
          <p:cNvPicPr>
            <a:picLocks noChangeAspect="1"/>
          </p:cNvPicPr>
          <p:nvPr/>
        </p:nvPicPr>
        <p:blipFill>
          <a:blip r:embed="rId4"/>
          <a:stretch>
            <a:fillRect/>
          </a:stretch>
        </p:blipFill>
        <p:spPr>
          <a:xfrm>
            <a:off x="2997818" y="3591043"/>
            <a:ext cx="6182588" cy="1638529"/>
          </a:xfrm>
          <a:prstGeom prst="rect">
            <a:avLst/>
          </a:prstGeom>
        </p:spPr>
      </p:pic>
      <p:cxnSp>
        <p:nvCxnSpPr>
          <p:cNvPr id="24" name="Straight Arrow Connector 23"/>
          <p:cNvCxnSpPr/>
          <p:nvPr/>
        </p:nvCxnSpPr>
        <p:spPr>
          <a:xfrm>
            <a:off x="5947316" y="5401488"/>
            <a:ext cx="3718" cy="621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46698" y="6194991"/>
            <a:ext cx="1270309" cy="369332"/>
          </a:xfrm>
          <a:prstGeom prst="rect">
            <a:avLst/>
          </a:prstGeom>
          <a:noFill/>
        </p:spPr>
        <p:txBody>
          <a:bodyPr wrap="square" rtlCol="0">
            <a:spAutoFit/>
          </a:bodyPr>
          <a:lstStyle/>
          <a:p>
            <a:r>
              <a:rPr lang="en-US" dirty="0" smtClean="0"/>
              <a:t>Plot</a:t>
            </a:r>
            <a:endParaRPr lang="en-US" dirty="0"/>
          </a:p>
        </p:txBody>
      </p:sp>
    </p:spTree>
    <p:extLst>
      <p:ext uri="{BB962C8B-B14F-4D97-AF65-F5344CB8AC3E}">
        <p14:creationId xmlns:p14="http://schemas.microsoft.com/office/powerpoint/2010/main" val="2446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circle of [data science] life</a:t>
            </a:r>
            <a:endParaRPr lang="en-US" dirty="0"/>
          </a:p>
        </p:txBody>
      </p:sp>
      <p:sp>
        <p:nvSpPr>
          <p:cNvPr id="3" name="Content Placeholder 2"/>
          <p:cNvSpPr>
            <a:spLocks noGrp="1"/>
          </p:cNvSpPr>
          <p:nvPr>
            <p:ph idx="1"/>
          </p:nvPr>
        </p:nvSpPr>
        <p:spPr>
          <a:xfrm>
            <a:off x="838200" y="1758442"/>
            <a:ext cx="10515600" cy="4351338"/>
          </a:xfrm>
        </p:spPr>
        <p:txBody>
          <a:bodyPr>
            <a:normAutofit/>
          </a:bodyPr>
          <a:lstStyle/>
          <a:p>
            <a:r>
              <a:rPr lang="en-US" sz="3200" b="1" dirty="0" smtClean="0"/>
              <a:t>The tools:</a:t>
            </a:r>
          </a:p>
          <a:p>
            <a:pPr lvl="1"/>
            <a:r>
              <a:rPr lang="en-US" b="1" dirty="0" smtClean="0"/>
              <a:t>[Basic] Statistical Knowledge.</a:t>
            </a:r>
          </a:p>
          <a:p>
            <a:pPr lvl="1"/>
            <a:r>
              <a:rPr lang="en-US" b="1" dirty="0" smtClean="0"/>
              <a:t>Understand the data.</a:t>
            </a:r>
          </a:p>
          <a:p>
            <a:pPr lvl="1"/>
            <a:r>
              <a:rPr lang="en-US" b="1" dirty="0" smtClean="0"/>
              <a:t>Within R programming:</a:t>
            </a:r>
          </a:p>
          <a:p>
            <a:pPr lvl="2"/>
            <a:r>
              <a:rPr lang="en-US" sz="1400" b="1" dirty="0" smtClean="0"/>
              <a:t>Data </a:t>
            </a:r>
            <a:r>
              <a:rPr lang="en-US" sz="1400" b="1" dirty="0"/>
              <a:t>Wrangling:</a:t>
            </a:r>
            <a:r>
              <a:rPr lang="en-US" sz="1400" dirty="0"/>
              <a:t> The ability to clean, preprocess, and transform raw data into a usable </a:t>
            </a:r>
            <a:r>
              <a:rPr lang="en-US" sz="1400" dirty="0" smtClean="0"/>
              <a:t>format. Simple example – transform distance and time to speed. Purely technical.</a:t>
            </a:r>
          </a:p>
          <a:p>
            <a:pPr lvl="2"/>
            <a:r>
              <a:rPr lang="en-US" sz="1400" b="1" dirty="0" smtClean="0"/>
              <a:t>Exploratory data analysis </a:t>
            </a:r>
            <a:r>
              <a:rPr lang="en-US" sz="1400" dirty="0" smtClean="0"/>
              <a:t>(more in the next slide).</a:t>
            </a:r>
          </a:p>
          <a:p>
            <a:pPr lvl="2"/>
            <a:r>
              <a:rPr lang="en-US" sz="1400" b="1" dirty="0" smtClean="0"/>
              <a:t>Data </a:t>
            </a:r>
            <a:r>
              <a:rPr lang="en-US" sz="1400" b="1" dirty="0"/>
              <a:t>Visualization:</a:t>
            </a:r>
            <a:r>
              <a:rPr lang="en-US" sz="1400" dirty="0"/>
              <a:t> C</a:t>
            </a:r>
            <a:r>
              <a:rPr lang="en-US" sz="1400" dirty="0" smtClean="0"/>
              <a:t>reate </a:t>
            </a:r>
            <a:r>
              <a:rPr lang="en-US" sz="1400" dirty="0"/>
              <a:t>clear and effective visualizations helps in communicating </a:t>
            </a:r>
            <a:r>
              <a:rPr lang="en-US" sz="1400" dirty="0" smtClean="0"/>
              <a:t>findings.</a:t>
            </a:r>
            <a:endParaRPr lang="en-US" sz="1400" dirty="0"/>
          </a:p>
          <a:p>
            <a:endParaRPr lang="en-US" sz="1800" dirty="0"/>
          </a:p>
        </p:txBody>
      </p:sp>
      <p:pic>
        <p:nvPicPr>
          <p:cNvPr id="4" name="Picture 3"/>
          <p:cNvPicPr>
            <a:picLocks noChangeAspect="1"/>
          </p:cNvPicPr>
          <p:nvPr/>
        </p:nvPicPr>
        <p:blipFill rotWithShape="1">
          <a:blip r:embed="rId3"/>
          <a:srcRect b="8847"/>
          <a:stretch/>
        </p:blipFill>
        <p:spPr>
          <a:xfrm>
            <a:off x="2338022" y="4564104"/>
            <a:ext cx="5229955" cy="1545676"/>
          </a:xfrm>
          <a:prstGeom prst="rect">
            <a:avLst/>
          </a:prstGeom>
        </p:spPr>
      </p:pic>
      <p:sp>
        <p:nvSpPr>
          <p:cNvPr id="6" name="Left Brace 5"/>
          <p:cNvSpPr/>
          <p:nvPr/>
        </p:nvSpPr>
        <p:spPr>
          <a:xfrm rot="16200000">
            <a:off x="4353648" y="4411314"/>
            <a:ext cx="159121" cy="37787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3623704" y="6550223"/>
            <a:ext cx="2008883" cy="307777"/>
          </a:xfrm>
          <a:prstGeom prst="rect">
            <a:avLst/>
          </a:prstGeom>
        </p:spPr>
        <p:txBody>
          <a:bodyPr wrap="none">
            <a:spAutoFit/>
          </a:bodyPr>
          <a:lstStyle/>
          <a:p>
            <a:r>
              <a:rPr lang="en-US" sz="1400" dirty="0"/>
              <a:t>R Programming language</a:t>
            </a:r>
          </a:p>
        </p:txBody>
      </p:sp>
    </p:spTree>
    <p:extLst>
      <p:ext uri="{BB962C8B-B14F-4D97-AF65-F5344CB8AC3E}">
        <p14:creationId xmlns:p14="http://schemas.microsoft.com/office/powerpoint/2010/main" val="26426435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a:t>
            </a:r>
            <a:r>
              <a:rPr lang="en-US" dirty="0" smtClean="0"/>
              <a:t>. Plot. </a:t>
            </a:r>
            <a:endParaRPr lang="en-US" dirty="0"/>
          </a:p>
        </p:txBody>
      </p:sp>
      <p:pic>
        <p:nvPicPr>
          <p:cNvPr id="6" name="Content Placeholder 5"/>
          <p:cNvPicPr>
            <a:picLocks noGrp="1" noChangeAspect="1"/>
          </p:cNvPicPr>
          <p:nvPr>
            <p:ph idx="1"/>
          </p:nvPr>
        </p:nvPicPr>
        <p:blipFill>
          <a:blip r:embed="rId3"/>
          <a:stretch>
            <a:fillRect/>
          </a:stretch>
        </p:blipFill>
        <p:spPr>
          <a:xfrm>
            <a:off x="2966225" y="657780"/>
            <a:ext cx="7452914" cy="4951283"/>
          </a:xfrm>
          <a:prstGeom prst="rect">
            <a:avLst/>
          </a:prstGeom>
        </p:spPr>
      </p:pic>
      <p:sp>
        <p:nvSpPr>
          <p:cNvPr id="7" name="Rectangle 6"/>
          <p:cNvSpPr/>
          <p:nvPr/>
        </p:nvSpPr>
        <p:spPr>
          <a:xfrm>
            <a:off x="1300975" y="5774693"/>
            <a:ext cx="8415454" cy="830997"/>
          </a:xfrm>
          <a:prstGeom prst="rect">
            <a:avLst/>
          </a:prstGeom>
        </p:spPr>
        <p:txBody>
          <a:bodyPr wrap="square">
            <a:spAutoFit/>
          </a:bodyPr>
          <a:lstStyle/>
          <a:p>
            <a:r>
              <a:rPr lang="en-US" sz="2400" dirty="0"/>
              <a:t>Look how much can we learn with </a:t>
            </a:r>
            <a:r>
              <a:rPr lang="en-US" sz="2400" dirty="0" smtClean="0"/>
              <a:t>simple </a:t>
            </a:r>
            <a:r>
              <a:rPr lang="en-US" sz="2400" dirty="0"/>
              <a:t>data manipulation and one </a:t>
            </a:r>
            <a:r>
              <a:rPr lang="en-US" sz="2400" dirty="0" smtClean="0"/>
              <a:t>plot!</a:t>
            </a:r>
            <a:endParaRPr lang="en-US" sz="2400" dirty="0"/>
          </a:p>
        </p:txBody>
      </p:sp>
    </p:spTree>
    <p:extLst>
      <p:ext uri="{BB962C8B-B14F-4D97-AF65-F5344CB8AC3E}">
        <p14:creationId xmlns:p14="http://schemas.microsoft.com/office/powerpoint/2010/main" val="3032544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a:t>
            </a:r>
            <a:r>
              <a:rPr lang="en-US" dirty="0" smtClean="0"/>
              <a:t>. Ask what is wrong</a:t>
            </a:r>
            <a:r>
              <a:rPr lang="en-US" dirty="0" smtClean="0"/>
              <a:t>? Any outliers?</a:t>
            </a:r>
            <a:endParaRPr lang="en-US" dirty="0"/>
          </a:p>
        </p:txBody>
      </p:sp>
      <p:pic>
        <p:nvPicPr>
          <p:cNvPr id="6" name="Content Placeholder 5"/>
          <p:cNvPicPr>
            <a:picLocks noGrp="1" noChangeAspect="1"/>
          </p:cNvPicPr>
          <p:nvPr>
            <p:ph idx="1"/>
          </p:nvPr>
        </p:nvPicPr>
        <p:blipFill>
          <a:blip r:embed="rId3"/>
          <a:stretch>
            <a:fillRect/>
          </a:stretch>
        </p:blipFill>
        <p:spPr>
          <a:xfrm>
            <a:off x="2170771" y="1906717"/>
            <a:ext cx="7452914" cy="4951283"/>
          </a:xfrm>
          <a:prstGeom prst="rect">
            <a:avLst/>
          </a:prstGeom>
        </p:spPr>
      </p:pic>
    </p:spTree>
    <p:extLst>
      <p:ext uri="{BB962C8B-B14F-4D97-AF65-F5344CB8AC3E}">
        <p14:creationId xmlns:p14="http://schemas.microsoft.com/office/powerpoint/2010/main" val="1806398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what we call duplicates (Star wars episode I)</a:t>
            </a:r>
            <a:endParaRPr lang="en-US" dirty="0"/>
          </a:p>
        </p:txBody>
      </p:sp>
      <p:pic>
        <p:nvPicPr>
          <p:cNvPr id="7" name="Content Placeholder 6"/>
          <p:cNvPicPr>
            <a:picLocks noGrp="1" noChangeAspect="1"/>
          </p:cNvPicPr>
          <p:nvPr>
            <p:ph idx="1"/>
          </p:nvPr>
        </p:nvPicPr>
        <p:blipFill>
          <a:blip r:embed="rId3"/>
          <a:stretch>
            <a:fillRect/>
          </a:stretch>
        </p:blipFill>
        <p:spPr>
          <a:xfrm>
            <a:off x="1360389" y="2207352"/>
            <a:ext cx="9173855" cy="3458058"/>
          </a:xfrm>
          <a:prstGeom prst="rect">
            <a:avLst/>
          </a:prstGeom>
        </p:spPr>
      </p:pic>
      <p:sp>
        <p:nvSpPr>
          <p:cNvPr id="5" name="Rectangle 4"/>
          <p:cNvSpPr/>
          <p:nvPr/>
        </p:nvSpPr>
        <p:spPr>
          <a:xfrm>
            <a:off x="5490116" y="2884448"/>
            <a:ext cx="914400" cy="2780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29808" y="2420830"/>
            <a:ext cx="2076945" cy="3244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759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a:t>
            </a:r>
            <a:r>
              <a:rPr lang="en-US" dirty="0" smtClean="0"/>
              <a:t>. Fix and repeat: Removing </a:t>
            </a:r>
            <a:r>
              <a:rPr lang="en-US" dirty="0" err="1" smtClean="0"/>
              <a:t>release.date</a:t>
            </a:r>
            <a:r>
              <a:rPr lang="en-US" dirty="0" smtClean="0"/>
              <a:t> column duplicates</a:t>
            </a:r>
            <a:endParaRPr lang="en-US" dirty="0"/>
          </a:p>
        </p:txBody>
      </p:sp>
      <p:pic>
        <p:nvPicPr>
          <p:cNvPr id="4" name="Content Placeholder 3"/>
          <p:cNvPicPr>
            <a:picLocks noGrp="1" noChangeAspect="1"/>
          </p:cNvPicPr>
          <p:nvPr>
            <p:ph idx="1"/>
          </p:nvPr>
        </p:nvPicPr>
        <p:blipFill>
          <a:blip r:embed="rId3"/>
          <a:stretch>
            <a:fillRect/>
          </a:stretch>
        </p:blipFill>
        <p:spPr>
          <a:xfrm>
            <a:off x="2133600" y="1847927"/>
            <a:ext cx="7344409" cy="4874722"/>
          </a:xfrm>
          <a:prstGeom prst="rect">
            <a:avLst/>
          </a:prstGeom>
        </p:spPr>
      </p:pic>
    </p:spTree>
    <p:extLst>
      <p:ext uri="{BB962C8B-B14F-4D97-AF65-F5344CB8AC3E}">
        <p14:creationId xmlns:p14="http://schemas.microsoft.com/office/powerpoint/2010/main" val="23208385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first R commands</a:t>
            </a:r>
            <a:endParaRPr lang="en-US" dirty="0"/>
          </a:p>
        </p:txBody>
      </p:sp>
      <p:sp>
        <p:nvSpPr>
          <p:cNvPr id="3" name="Content Placeholder 2"/>
          <p:cNvSpPr>
            <a:spLocks noGrp="1"/>
          </p:cNvSpPr>
          <p:nvPr>
            <p:ph idx="1"/>
          </p:nvPr>
        </p:nvSpPr>
        <p:spPr>
          <a:xfrm>
            <a:off x="838199" y="1486828"/>
            <a:ext cx="10818541" cy="5211337"/>
          </a:xfrm>
        </p:spPr>
        <p:txBody>
          <a:bodyPr>
            <a:normAutofit fontScale="62500" lnSpcReduction="20000"/>
          </a:bodyPr>
          <a:lstStyle/>
          <a:p>
            <a:r>
              <a:rPr lang="en-US" b="1" dirty="0" smtClean="0"/>
              <a:t>At The beginning of the script:</a:t>
            </a:r>
          </a:p>
          <a:p>
            <a:pPr lvl="1"/>
            <a:r>
              <a:rPr lang="en-US" dirty="0" err="1" smtClean="0"/>
              <a:t>install.packages</a:t>
            </a:r>
            <a:r>
              <a:rPr lang="en-US" dirty="0" smtClean="0"/>
              <a:t>()</a:t>
            </a:r>
          </a:p>
          <a:p>
            <a:pPr lvl="1"/>
            <a:r>
              <a:rPr lang="en-US" dirty="0" smtClean="0"/>
              <a:t>library()</a:t>
            </a:r>
          </a:p>
          <a:p>
            <a:pPr lvl="1"/>
            <a:r>
              <a:rPr lang="en-US" dirty="0" smtClean="0"/>
              <a:t>load.csv</a:t>
            </a:r>
          </a:p>
          <a:p>
            <a:r>
              <a:rPr lang="en-US" b="1" dirty="0" smtClean="0"/>
              <a:t>Create data structures:</a:t>
            </a:r>
          </a:p>
          <a:p>
            <a:pPr lvl="1"/>
            <a:r>
              <a:rPr lang="en-US" dirty="0"/>
              <a:t>c</a:t>
            </a:r>
            <a:r>
              <a:rPr lang="en-US" dirty="0" smtClean="0"/>
              <a:t>() – for character, numeric and logical vectors.</a:t>
            </a:r>
          </a:p>
          <a:p>
            <a:pPr lvl="1"/>
            <a:r>
              <a:rPr lang="en-US" dirty="0" smtClean="0"/>
              <a:t>factor(x, levels = ())</a:t>
            </a:r>
          </a:p>
          <a:p>
            <a:pPr lvl="1"/>
            <a:r>
              <a:rPr lang="en-US" dirty="0" err="1"/>
              <a:t>d</a:t>
            </a:r>
            <a:r>
              <a:rPr lang="en-US" dirty="0" err="1" smtClean="0"/>
              <a:t>ata.frame</a:t>
            </a:r>
            <a:r>
              <a:rPr lang="en-US" dirty="0" smtClean="0"/>
              <a:t>()</a:t>
            </a:r>
          </a:p>
          <a:p>
            <a:pPr lvl="1"/>
            <a:r>
              <a:rPr lang="en-US" dirty="0" smtClean="0"/>
              <a:t>matrix()</a:t>
            </a:r>
          </a:p>
          <a:p>
            <a:r>
              <a:rPr lang="en-US" b="1" dirty="0" smtClean="0"/>
              <a:t>Initial data exploration:</a:t>
            </a:r>
          </a:p>
          <a:p>
            <a:pPr lvl="1"/>
            <a:r>
              <a:rPr lang="en-US" b="1" dirty="0" smtClean="0"/>
              <a:t>V</a:t>
            </a:r>
            <a:r>
              <a:rPr lang="en-US" dirty="0" smtClean="0"/>
              <a:t>iew</a:t>
            </a:r>
            <a:r>
              <a:rPr lang="en-US" dirty="0" smtClean="0"/>
              <a:t>()</a:t>
            </a:r>
          </a:p>
          <a:p>
            <a:pPr lvl="1"/>
            <a:r>
              <a:rPr lang="en-US" dirty="0"/>
              <a:t>n</a:t>
            </a:r>
            <a:r>
              <a:rPr lang="en-US" dirty="0" smtClean="0"/>
              <a:t>ames()</a:t>
            </a:r>
            <a:endParaRPr lang="en-US" dirty="0" smtClean="0"/>
          </a:p>
          <a:p>
            <a:pPr lvl="1"/>
            <a:r>
              <a:rPr lang="en-US" dirty="0" smtClean="0"/>
              <a:t>length</a:t>
            </a:r>
            <a:r>
              <a:rPr lang="en-US" dirty="0" smtClean="0"/>
              <a:t>()</a:t>
            </a:r>
          </a:p>
          <a:p>
            <a:pPr lvl="1"/>
            <a:r>
              <a:rPr lang="en-US" dirty="0"/>
              <a:t>d</a:t>
            </a:r>
            <a:r>
              <a:rPr lang="en-US" dirty="0" smtClean="0"/>
              <a:t>im()</a:t>
            </a:r>
          </a:p>
          <a:p>
            <a:pPr lvl="1"/>
            <a:r>
              <a:rPr lang="en-US" dirty="0" err="1" smtClean="0"/>
              <a:t>colnames</a:t>
            </a:r>
            <a:r>
              <a:rPr lang="en-US" dirty="0" smtClean="0"/>
              <a:t>()</a:t>
            </a:r>
          </a:p>
          <a:p>
            <a:pPr lvl="1"/>
            <a:r>
              <a:rPr lang="en-US" dirty="0" err="1"/>
              <a:t>r</a:t>
            </a:r>
            <a:r>
              <a:rPr lang="en-US" dirty="0" err="1" smtClean="0"/>
              <a:t>ownames</a:t>
            </a:r>
            <a:r>
              <a:rPr lang="en-US" dirty="0" smtClean="0"/>
              <a:t>()</a:t>
            </a:r>
          </a:p>
          <a:p>
            <a:pPr lvl="1"/>
            <a:r>
              <a:rPr lang="en-US" dirty="0" smtClean="0"/>
              <a:t>class() </a:t>
            </a:r>
          </a:p>
          <a:p>
            <a:pPr lvl="1"/>
            <a:r>
              <a:rPr lang="en-US" dirty="0" smtClean="0"/>
              <a:t>summary()</a:t>
            </a:r>
          </a:p>
          <a:p>
            <a:pPr lvl="1"/>
            <a:r>
              <a:rPr lang="en-US" dirty="0" smtClean="0"/>
              <a:t>Basic plotting:</a:t>
            </a:r>
          </a:p>
          <a:p>
            <a:pPr lvl="2"/>
            <a:r>
              <a:rPr lang="en-US" dirty="0" err="1"/>
              <a:t>h</a:t>
            </a:r>
            <a:r>
              <a:rPr lang="en-US" dirty="0" err="1" smtClean="0"/>
              <a:t>ist</a:t>
            </a:r>
            <a:r>
              <a:rPr lang="en-US" dirty="0" smtClean="0"/>
              <a:t>()</a:t>
            </a:r>
          </a:p>
          <a:p>
            <a:pPr lvl="2"/>
            <a:r>
              <a:rPr lang="en-US" dirty="0"/>
              <a:t>p</a:t>
            </a:r>
            <a:r>
              <a:rPr lang="en-US" dirty="0" smtClean="0"/>
              <a:t>lot()</a:t>
            </a:r>
            <a:endParaRPr lang="en-US" dirty="0"/>
          </a:p>
          <a:p>
            <a:endParaRPr lang="en-US" dirty="0"/>
          </a:p>
        </p:txBody>
      </p:sp>
      <p:pic>
        <p:nvPicPr>
          <p:cNvPr id="4" name="Picture 3"/>
          <p:cNvPicPr>
            <a:picLocks noChangeAspect="1"/>
          </p:cNvPicPr>
          <p:nvPr/>
        </p:nvPicPr>
        <p:blipFill>
          <a:blip r:embed="rId3"/>
          <a:stretch>
            <a:fillRect/>
          </a:stretch>
        </p:blipFill>
        <p:spPr>
          <a:xfrm>
            <a:off x="6819946" y="1486828"/>
            <a:ext cx="3721673" cy="3906689"/>
          </a:xfrm>
          <a:prstGeom prst="rect">
            <a:avLst/>
          </a:prstGeom>
        </p:spPr>
      </p:pic>
    </p:spTree>
    <p:extLst>
      <p:ext uri="{BB962C8B-B14F-4D97-AF65-F5344CB8AC3E}">
        <p14:creationId xmlns:p14="http://schemas.microsoft.com/office/powerpoint/2010/main" val="40884816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984" y="161619"/>
            <a:ext cx="11017572" cy="1325563"/>
          </a:xfrm>
        </p:spPr>
        <p:txBody>
          <a:bodyPr/>
          <a:lstStyle/>
          <a:p>
            <a:r>
              <a:rPr lang="en-US" dirty="0" smtClean="0"/>
              <a:t>Now you are on your path to become R master!</a:t>
            </a:r>
            <a:endParaRPr lang="en-US" dirty="0"/>
          </a:p>
        </p:txBody>
      </p:sp>
      <p:pic>
        <p:nvPicPr>
          <p:cNvPr id="5" name="Picture 4"/>
          <p:cNvPicPr>
            <a:picLocks noChangeAspect="1"/>
          </p:cNvPicPr>
          <p:nvPr/>
        </p:nvPicPr>
        <p:blipFill>
          <a:blip r:embed="rId2"/>
          <a:stretch>
            <a:fillRect/>
          </a:stretch>
        </p:blipFill>
        <p:spPr>
          <a:xfrm>
            <a:off x="2681113" y="1743219"/>
            <a:ext cx="7201313" cy="4046684"/>
          </a:xfrm>
          <a:prstGeom prst="rect">
            <a:avLst/>
          </a:prstGeom>
        </p:spPr>
      </p:pic>
    </p:spTree>
    <p:extLst>
      <p:ext uri="{BB962C8B-B14F-4D97-AF65-F5344CB8AC3E}">
        <p14:creationId xmlns:p14="http://schemas.microsoft.com/office/powerpoint/2010/main" val="823578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18"/>
            <a:ext cx="10515600" cy="1325563"/>
          </a:xfrm>
        </p:spPr>
        <p:txBody>
          <a:bodyPr/>
          <a:lstStyle/>
          <a:p>
            <a:r>
              <a:rPr lang="en-US" dirty="0" smtClean="0"/>
              <a:t>The </a:t>
            </a:r>
            <a:r>
              <a:rPr lang="en-US" dirty="0" err="1" smtClean="0"/>
              <a:t>Rstudio</a:t>
            </a:r>
            <a:r>
              <a:rPr lang="en-US" dirty="0" smtClean="0"/>
              <a:t> interface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8600" y="1274234"/>
            <a:ext cx="9947606" cy="5503042"/>
          </a:xfrm>
          <a:prstGeom prst="rect">
            <a:avLst/>
          </a:prstGeom>
        </p:spPr>
      </p:pic>
      <p:sp>
        <p:nvSpPr>
          <p:cNvPr id="5" name="TextBox 4"/>
          <p:cNvSpPr txBox="1"/>
          <p:nvPr/>
        </p:nvSpPr>
        <p:spPr>
          <a:xfrm>
            <a:off x="7226299" y="2271429"/>
            <a:ext cx="3661833" cy="1754326"/>
          </a:xfrm>
          <a:prstGeom prst="rect">
            <a:avLst/>
          </a:prstGeom>
          <a:noFill/>
        </p:spPr>
        <p:txBody>
          <a:bodyPr wrap="square" rtlCol="0">
            <a:spAutoFit/>
          </a:bodyPr>
          <a:lstStyle/>
          <a:p>
            <a:r>
              <a:rPr lang="en-US" b="1" dirty="0" smtClean="0">
                <a:solidFill>
                  <a:schemeClr val="bg1"/>
                </a:solidFill>
              </a:rPr>
              <a:t>Environment</a:t>
            </a:r>
          </a:p>
          <a:p>
            <a:pPr marL="285750" indent="-285750">
              <a:buFont typeface="Arial" panose="020B0604020202020204" pitchFamily="34" charset="0"/>
              <a:buChar char="•"/>
            </a:pPr>
            <a:r>
              <a:rPr lang="en-US" dirty="0" smtClean="0">
                <a:solidFill>
                  <a:schemeClr val="bg1"/>
                </a:solidFill>
              </a:rPr>
              <a:t>Here you can see all your objects (data) and functions.</a:t>
            </a:r>
          </a:p>
          <a:p>
            <a:pPr marL="285750" indent="-285750">
              <a:buFont typeface="Arial" panose="020B0604020202020204" pitchFamily="34" charset="0"/>
              <a:buChar char="•"/>
            </a:pPr>
            <a:endParaRPr lang="en-US" dirty="0">
              <a:solidFill>
                <a:schemeClr val="bg1"/>
              </a:solidFill>
            </a:endParaRPr>
          </a:p>
          <a:p>
            <a:r>
              <a:rPr lang="en-US" b="1" dirty="0" smtClean="0">
                <a:solidFill>
                  <a:schemeClr val="bg1"/>
                </a:solidFill>
              </a:rPr>
              <a:t>History</a:t>
            </a:r>
          </a:p>
          <a:p>
            <a:pPr marL="285750" indent="-285750">
              <a:buFont typeface="Arial" panose="020B0604020202020204" pitchFamily="34" charset="0"/>
              <a:buChar char="•"/>
            </a:pPr>
            <a:r>
              <a:rPr lang="en-US" dirty="0" smtClean="0">
                <a:solidFill>
                  <a:schemeClr val="bg1"/>
                </a:solidFill>
              </a:rPr>
              <a:t>Previously run code.</a:t>
            </a:r>
            <a:endParaRPr lang="en-US" dirty="0">
              <a:solidFill>
                <a:schemeClr val="bg1"/>
              </a:solidFill>
            </a:endParaRPr>
          </a:p>
        </p:txBody>
      </p:sp>
      <p:sp>
        <p:nvSpPr>
          <p:cNvPr id="6" name="TextBox 5"/>
          <p:cNvSpPr txBox="1"/>
          <p:nvPr/>
        </p:nvSpPr>
        <p:spPr>
          <a:xfrm>
            <a:off x="1646767" y="1735666"/>
            <a:ext cx="5012265" cy="2585323"/>
          </a:xfrm>
          <a:prstGeom prst="rect">
            <a:avLst/>
          </a:prstGeom>
          <a:noFill/>
        </p:spPr>
        <p:txBody>
          <a:bodyPr wrap="square" rtlCol="0">
            <a:spAutoFit/>
          </a:bodyPr>
          <a:lstStyle/>
          <a:p>
            <a:r>
              <a:rPr lang="en-US" b="1" dirty="0" smtClean="0">
                <a:solidFill>
                  <a:schemeClr val="bg1"/>
                </a:solidFill>
              </a:rPr>
              <a:t>Script</a:t>
            </a:r>
          </a:p>
          <a:p>
            <a:pPr marL="285750" indent="-285750">
              <a:buFont typeface="Arial" panose="020B0604020202020204" pitchFamily="34" charset="0"/>
              <a:buChar char="•"/>
            </a:pPr>
            <a:r>
              <a:rPr lang="en-US" dirty="0" smtClean="0">
                <a:solidFill>
                  <a:schemeClr val="bg1"/>
                </a:solidFill>
              </a:rPr>
              <a:t>Here is the code that is already working and you wish to keep. Every line of code you run here will be sent to the console.</a:t>
            </a: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You can (and will) have multiple script windows.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If you </a:t>
            </a:r>
            <a:r>
              <a:rPr lang="en-US" b="1" dirty="0" smtClean="0">
                <a:solidFill>
                  <a:schemeClr val="bg1"/>
                </a:solidFill>
              </a:rPr>
              <a:t>view</a:t>
            </a:r>
            <a:r>
              <a:rPr lang="en-US" dirty="0" smtClean="0">
                <a:solidFill>
                  <a:schemeClr val="bg1"/>
                </a:solidFill>
              </a:rPr>
              <a:t> a table it will appear here. You can pop-out this window to view it in full screen.</a:t>
            </a:r>
            <a:endParaRPr lang="en-US" dirty="0">
              <a:solidFill>
                <a:schemeClr val="bg1"/>
              </a:solidFill>
            </a:endParaRPr>
          </a:p>
        </p:txBody>
      </p:sp>
      <p:sp>
        <p:nvSpPr>
          <p:cNvPr id="7" name="TextBox 6"/>
          <p:cNvSpPr txBox="1"/>
          <p:nvPr/>
        </p:nvSpPr>
        <p:spPr>
          <a:xfrm>
            <a:off x="1913469" y="4732965"/>
            <a:ext cx="4144432" cy="3139321"/>
          </a:xfrm>
          <a:prstGeom prst="rect">
            <a:avLst/>
          </a:prstGeom>
          <a:noFill/>
        </p:spPr>
        <p:txBody>
          <a:bodyPr wrap="square" rtlCol="0">
            <a:spAutoFit/>
          </a:bodyPr>
          <a:lstStyle/>
          <a:p>
            <a:r>
              <a:rPr lang="en-US" b="1" dirty="0" smtClean="0">
                <a:solidFill>
                  <a:schemeClr val="bg1"/>
                </a:solidFill>
              </a:rPr>
              <a:t>Console</a:t>
            </a:r>
          </a:p>
          <a:p>
            <a:pPr marL="285750" indent="-285750">
              <a:buFont typeface="Arial" panose="020B0604020202020204" pitchFamily="34" charset="0"/>
              <a:buChar char="•"/>
            </a:pPr>
            <a:r>
              <a:rPr lang="en-US" dirty="0" smtClean="0">
                <a:solidFill>
                  <a:schemeClr val="bg1"/>
                </a:solidFill>
              </a:rPr>
              <a:t>Where the code actually run. You usually write code directly to the console when you want to first test it or when you just want to run it only once for any reason.</a:t>
            </a:r>
          </a:p>
          <a:p>
            <a:endParaRPr lang="en-US" dirty="0" smtClean="0">
              <a:solidFill>
                <a:schemeClr val="bg1"/>
              </a:solidFill>
            </a:endParaRP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endParaRPr lang="en-US" dirty="0">
              <a:solidFill>
                <a:schemeClr val="bg1"/>
              </a:solidFill>
            </a:endParaRPr>
          </a:p>
        </p:txBody>
      </p:sp>
      <p:sp>
        <p:nvSpPr>
          <p:cNvPr id="10" name="TextBox 9"/>
          <p:cNvSpPr txBox="1"/>
          <p:nvPr/>
        </p:nvSpPr>
        <p:spPr>
          <a:xfrm>
            <a:off x="6838016" y="4539401"/>
            <a:ext cx="4893008" cy="3693319"/>
          </a:xfrm>
          <a:prstGeom prst="rect">
            <a:avLst/>
          </a:prstGeom>
          <a:noFill/>
        </p:spPr>
        <p:txBody>
          <a:bodyPr wrap="square" rtlCol="0">
            <a:spAutoFit/>
          </a:bodyPr>
          <a:lstStyle/>
          <a:p>
            <a:r>
              <a:rPr lang="en-US" b="1" dirty="0" smtClean="0">
                <a:solidFill>
                  <a:schemeClr val="bg1"/>
                </a:solidFill>
              </a:rPr>
              <a:t>Plots</a:t>
            </a:r>
          </a:p>
          <a:p>
            <a:pPr marL="285750" indent="-285750">
              <a:buFont typeface="Arial" panose="020B0604020202020204" pitchFamily="34" charset="0"/>
              <a:buChar char="•"/>
            </a:pPr>
            <a:r>
              <a:rPr lang="en-US" dirty="0" smtClean="0">
                <a:solidFill>
                  <a:schemeClr val="bg1"/>
                </a:solidFill>
              </a:rPr>
              <a:t>Your amazing plots will appear here.</a:t>
            </a:r>
          </a:p>
          <a:p>
            <a:endParaRPr lang="en-US" dirty="0">
              <a:solidFill>
                <a:schemeClr val="bg1"/>
              </a:solidFill>
            </a:endParaRPr>
          </a:p>
          <a:p>
            <a:r>
              <a:rPr lang="en-US" b="1" dirty="0" smtClean="0">
                <a:solidFill>
                  <a:schemeClr val="bg1"/>
                </a:solidFill>
              </a:rPr>
              <a:t>Files</a:t>
            </a:r>
          </a:p>
          <a:p>
            <a:pPr marL="285750" indent="-285750">
              <a:buFont typeface="Arial" panose="020B0604020202020204" pitchFamily="34" charset="0"/>
              <a:buChar char="•"/>
            </a:pPr>
            <a:r>
              <a:rPr lang="en-US" dirty="0" smtClean="0">
                <a:solidFill>
                  <a:schemeClr val="bg1"/>
                </a:solidFill>
              </a:rPr>
              <a:t>File explorer (like in the OS).</a:t>
            </a:r>
          </a:p>
          <a:p>
            <a:endParaRPr lang="en-US" dirty="0">
              <a:solidFill>
                <a:schemeClr val="bg1"/>
              </a:solidFill>
            </a:endParaRPr>
          </a:p>
          <a:p>
            <a:r>
              <a:rPr lang="en-US" dirty="0" smtClean="0">
                <a:solidFill>
                  <a:schemeClr val="bg1"/>
                </a:solidFill>
              </a:rPr>
              <a:t>Help</a:t>
            </a:r>
          </a:p>
          <a:p>
            <a:pPr marL="285750" indent="-285750">
              <a:buFont typeface="Arial" panose="020B0604020202020204" pitchFamily="34" charset="0"/>
              <a:buChar char="•"/>
            </a:pPr>
            <a:r>
              <a:rPr lang="en-US" dirty="0" smtClean="0">
                <a:solidFill>
                  <a:schemeClr val="bg1"/>
                </a:solidFill>
              </a:rPr>
              <a:t>“?function()” to get the function's description.</a:t>
            </a:r>
          </a:p>
          <a:p>
            <a:endParaRPr lang="en-US" dirty="0" smtClean="0">
              <a:solidFill>
                <a:schemeClr val="bg1"/>
              </a:solidFill>
            </a:endParaRP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548886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use functions to manipulate our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01178210"/>
              </p:ext>
            </p:extLst>
          </p:nvPr>
        </p:nvGraphicFramePr>
        <p:xfrm>
          <a:off x="838200" y="195985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83220" y="2051824"/>
            <a:ext cx="2981092" cy="31818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97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structure of an R function</a:t>
            </a:r>
            <a:endParaRPr lang="en-US" dirty="0"/>
          </a:p>
        </p:txBody>
      </p:sp>
      <p:sp>
        <p:nvSpPr>
          <p:cNvPr id="3" name="Content Placeholder 2"/>
          <p:cNvSpPr>
            <a:spLocks noGrp="1"/>
          </p:cNvSpPr>
          <p:nvPr>
            <p:ph idx="1"/>
          </p:nvPr>
        </p:nvSpPr>
        <p:spPr>
          <a:xfrm>
            <a:off x="838200" y="1357162"/>
            <a:ext cx="10515600" cy="5115827"/>
          </a:xfrm>
        </p:spPr>
        <p:txBody>
          <a:bodyPr>
            <a:normAutofit lnSpcReduction="10000"/>
          </a:bodyPr>
          <a:lstStyle/>
          <a:p>
            <a:r>
              <a:rPr lang="en-US" b="1" dirty="0" err="1" smtClean="0"/>
              <a:t>Function_name</a:t>
            </a:r>
            <a:r>
              <a:rPr lang="en-US" b="1" dirty="0" smtClean="0"/>
              <a:t>(input</a:t>
            </a:r>
            <a:r>
              <a:rPr lang="en-US" b="1" dirty="0"/>
              <a:t>, Arg1, Arg2, </a:t>
            </a:r>
            <a:r>
              <a:rPr lang="en-US" b="1" dirty="0" smtClean="0"/>
              <a:t>…)</a:t>
            </a:r>
          </a:p>
          <a:p>
            <a:endParaRPr lang="en-US" b="1" dirty="0" smtClean="0"/>
          </a:p>
          <a:p>
            <a:r>
              <a:rPr lang="en-US" dirty="0" smtClean="0"/>
              <a:t>Example – A function to convert NIS, USD and EUR:</a:t>
            </a:r>
          </a:p>
          <a:p>
            <a:endParaRPr lang="en-US" b="1" dirty="0"/>
          </a:p>
          <a:p>
            <a:endParaRPr lang="en-US" b="1" dirty="0" smtClean="0"/>
          </a:p>
          <a:p>
            <a:r>
              <a:rPr lang="en-US" dirty="0" smtClean="0"/>
              <a:t>The arguments allow me to select which currencies I wish to convert.</a:t>
            </a:r>
          </a:p>
          <a:p>
            <a:endParaRPr lang="en-US" dirty="0"/>
          </a:p>
          <a:p>
            <a:endParaRPr lang="en-US" dirty="0" smtClean="0"/>
          </a:p>
          <a:p>
            <a:endParaRPr lang="en-US" dirty="0" smtClean="0"/>
          </a:p>
          <a:p>
            <a:r>
              <a:rPr lang="en-US" dirty="0"/>
              <a:t>You can give R the </a:t>
            </a:r>
            <a:r>
              <a:rPr lang="en-US" dirty="0" smtClean="0"/>
              <a:t>arguments simply </a:t>
            </a:r>
            <a:r>
              <a:rPr lang="en-US" dirty="0"/>
              <a:t>by order. You can but don’t need to specify: </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1168288" y="2630206"/>
            <a:ext cx="4502381" cy="977950"/>
          </a:xfrm>
          <a:prstGeom prst="rect">
            <a:avLst/>
          </a:prstGeom>
        </p:spPr>
      </p:pic>
      <p:pic>
        <p:nvPicPr>
          <p:cNvPr id="5" name="Picture 4"/>
          <p:cNvPicPr>
            <a:picLocks noChangeAspect="1"/>
          </p:cNvPicPr>
          <p:nvPr/>
        </p:nvPicPr>
        <p:blipFill>
          <a:blip r:embed="rId4"/>
          <a:stretch>
            <a:fillRect/>
          </a:stretch>
        </p:blipFill>
        <p:spPr>
          <a:xfrm>
            <a:off x="1110536" y="4161807"/>
            <a:ext cx="4788146" cy="990651"/>
          </a:xfrm>
          <a:prstGeom prst="rect">
            <a:avLst/>
          </a:prstGeom>
        </p:spPr>
      </p:pic>
      <p:pic>
        <p:nvPicPr>
          <p:cNvPr id="6" name="Picture 5"/>
          <p:cNvPicPr>
            <a:picLocks noChangeAspect="1"/>
          </p:cNvPicPr>
          <p:nvPr/>
        </p:nvPicPr>
        <p:blipFill>
          <a:blip r:embed="rId5"/>
          <a:stretch>
            <a:fillRect/>
          </a:stretch>
        </p:blipFill>
        <p:spPr>
          <a:xfrm>
            <a:off x="6264442" y="4115980"/>
            <a:ext cx="2778493" cy="1057303"/>
          </a:xfrm>
          <a:prstGeom prst="rect">
            <a:avLst/>
          </a:prstGeom>
        </p:spPr>
      </p:pic>
      <p:pic>
        <p:nvPicPr>
          <p:cNvPr id="7" name="Picture 6"/>
          <p:cNvPicPr>
            <a:picLocks noChangeAspect="1"/>
          </p:cNvPicPr>
          <p:nvPr/>
        </p:nvPicPr>
        <p:blipFill>
          <a:blip r:embed="rId6"/>
          <a:stretch>
            <a:fillRect/>
          </a:stretch>
        </p:blipFill>
        <p:spPr>
          <a:xfrm>
            <a:off x="1076848" y="6332951"/>
            <a:ext cx="5969307" cy="209561"/>
          </a:xfrm>
          <a:prstGeom prst="rect">
            <a:avLst/>
          </a:prstGeom>
        </p:spPr>
      </p:pic>
    </p:spTree>
    <p:extLst>
      <p:ext uri="{BB962C8B-B14F-4D97-AF65-F5344CB8AC3E}">
        <p14:creationId xmlns:p14="http://schemas.microsoft.com/office/powerpoint/2010/main" val="4246799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Tip:</a:t>
            </a:r>
            <a:r>
              <a:rPr lang="en-US" dirty="0"/>
              <a:t/>
            </a:r>
            <a:br>
              <a:rPr lang="en-US" dirty="0"/>
            </a:br>
            <a:r>
              <a:rPr lang="en-US" dirty="0"/>
              <a:t>Click the Tab button when the cursor is within the function</a:t>
            </a:r>
            <a:r>
              <a:rPr lang="en-US" dirty="0" smtClean="0"/>
              <a:t>. It will show </a:t>
            </a:r>
            <a:r>
              <a:rPr lang="en-US" dirty="0"/>
              <a:t>all the function’s arguments</a:t>
            </a:r>
          </a:p>
        </p:txBody>
      </p:sp>
      <p:pic>
        <p:nvPicPr>
          <p:cNvPr id="6" name="Picture 5"/>
          <p:cNvPicPr>
            <a:picLocks noChangeAspect="1"/>
          </p:cNvPicPr>
          <p:nvPr/>
        </p:nvPicPr>
        <p:blipFill>
          <a:blip r:embed="rId3"/>
          <a:stretch>
            <a:fillRect/>
          </a:stretch>
        </p:blipFill>
        <p:spPr>
          <a:xfrm>
            <a:off x="1306619" y="2587084"/>
            <a:ext cx="6915302" cy="2736568"/>
          </a:xfrm>
          <a:prstGeom prst="rect">
            <a:avLst/>
          </a:prstGeom>
        </p:spPr>
      </p:pic>
      <p:sp>
        <p:nvSpPr>
          <p:cNvPr id="7" name="Rectangle 6"/>
          <p:cNvSpPr/>
          <p:nvPr/>
        </p:nvSpPr>
        <p:spPr>
          <a:xfrm>
            <a:off x="6155267" y="4201636"/>
            <a:ext cx="6096000" cy="369332"/>
          </a:xfrm>
          <a:prstGeom prst="rect">
            <a:avLst/>
          </a:prstGeom>
        </p:spPr>
        <p:txBody>
          <a:bodyPr>
            <a:spAutoFit/>
          </a:bodyPr>
          <a:lstStyle/>
          <a:p>
            <a:r>
              <a:rPr lang="en-US" dirty="0" smtClean="0"/>
              <a:t> </a:t>
            </a:r>
            <a:endParaRPr lang="en-US" dirty="0"/>
          </a:p>
        </p:txBody>
      </p:sp>
      <p:pic>
        <p:nvPicPr>
          <p:cNvPr id="8" name="Picture 7"/>
          <p:cNvPicPr>
            <a:picLocks noChangeAspect="1"/>
          </p:cNvPicPr>
          <p:nvPr/>
        </p:nvPicPr>
        <p:blipFill>
          <a:blip r:embed="rId4"/>
          <a:stretch>
            <a:fillRect/>
          </a:stretch>
        </p:blipFill>
        <p:spPr>
          <a:xfrm>
            <a:off x="9045298" y="3305240"/>
            <a:ext cx="1722981" cy="1167183"/>
          </a:xfrm>
          <a:prstGeom prst="rect">
            <a:avLst/>
          </a:prstGeom>
        </p:spPr>
      </p:pic>
    </p:spTree>
    <p:extLst>
      <p:ext uri="{BB962C8B-B14F-4D97-AF65-F5344CB8AC3E}">
        <p14:creationId xmlns:p14="http://schemas.microsoft.com/office/powerpoint/2010/main" val="2241504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Assigning new objects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8600" y="1690688"/>
            <a:ext cx="9194799" cy="5086587"/>
          </a:xfrm>
          <a:prstGeom prst="rect">
            <a:avLst/>
          </a:prstGeom>
        </p:spPr>
      </p:pic>
      <p:sp>
        <p:nvSpPr>
          <p:cNvPr id="6" name="TextBox 5"/>
          <p:cNvSpPr txBox="1"/>
          <p:nvPr/>
        </p:nvSpPr>
        <p:spPr>
          <a:xfrm>
            <a:off x="1888067" y="2908300"/>
            <a:ext cx="4474633" cy="369332"/>
          </a:xfrm>
          <a:prstGeom prst="rect">
            <a:avLst/>
          </a:prstGeom>
          <a:noFill/>
        </p:spPr>
        <p:txBody>
          <a:bodyPr wrap="square" rtlCol="0">
            <a:spAutoFit/>
          </a:bodyPr>
          <a:lstStyle/>
          <a:p>
            <a:r>
              <a:rPr lang="en-US" b="1" dirty="0" smtClean="0">
                <a:solidFill>
                  <a:schemeClr val="bg1"/>
                </a:solidFill>
              </a:rPr>
              <a:t>Output &lt;- function(Input, Arg1, Arg2, …)</a:t>
            </a:r>
            <a:endParaRPr lang="en-US" dirty="0">
              <a:solidFill>
                <a:schemeClr val="bg1"/>
              </a:solidFill>
            </a:endParaRPr>
          </a:p>
        </p:txBody>
      </p:sp>
      <p:sp>
        <p:nvSpPr>
          <p:cNvPr id="8" name="TextBox 7"/>
          <p:cNvSpPr txBox="1"/>
          <p:nvPr/>
        </p:nvSpPr>
        <p:spPr>
          <a:xfrm>
            <a:off x="6692899" y="2500868"/>
            <a:ext cx="4474633" cy="369332"/>
          </a:xfrm>
          <a:prstGeom prst="rect">
            <a:avLst/>
          </a:prstGeom>
          <a:noFill/>
        </p:spPr>
        <p:txBody>
          <a:bodyPr wrap="square" rtlCol="0">
            <a:spAutoFit/>
          </a:bodyPr>
          <a:lstStyle/>
          <a:p>
            <a:r>
              <a:rPr lang="en-US" b="1" dirty="0" err="1" smtClean="0">
                <a:solidFill>
                  <a:schemeClr val="bg1"/>
                </a:solidFill>
              </a:rPr>
              <a:t>Old_object</a:t>
            </a:r>
            <a:endParaRPr lang="en-US" dirty="0">
              <a:solidFill>
                <a:schemeClr val="bg1"/>
              </a:solidFill>
            </a:endParaRPr>
          </a:p>
        </p:txBody>
      </p:sp>
      <p:sp>
        <p:nvSpPr>
          <p:cNvPr id="9" name="TextBox 8"/>
          <p:cNvSpPr txBox="1"/>
          <p:nvPr/>
        </p:nvSpPr>
        <p:spPr>
          <a:xfrm>
            <a:off x="6663264" y="3013208"/>
            <a:ext cx="4474633" cy="369332"/>
          </a:xfrm>
          <a:prstGeom prst="rect">
            <a:avLst/>
          </a:prstGeom>
          <a:noFill/>
        </p:spPr>
        <p:txBody>
          <a:bodyPr wrap="square" rtlCol="0">
            <a:spAutoFit/>
          </a:bodyPr>
          <a:lstStyle/>
          <a:p>
            <a:r>
              <a:rPr lang="en-US" b="1" dirty="0" err="1" smtClean="0">
                <a:solidFill>
                  <a:schemeClr val="bg1"/>
                </a:solidFill>
              </a:rPr>
              <a:t>New_object</a:t>
            </a:r>
            <a:endParaRPr lang="en-US" dirty="0">
              <a:solidFill>
                <a:schemeClr val="bg1"/>
              </a:solidFill>
            </a:endParaRPr>
          </a:p>
        </p:txBody>
      </p:sp>
      <p:sp>
        <p:nvSpPr>
          <p:cNvPr id="14" name="Curved Down Arrow 13"/>
          <p:cNvSpPr/>
          <p:nvPr/>
        </p:nvSpPr>
        <p:spPr>
          <a:xfrm rot="20955014">
            <a:off x="3857010" y="1401712"/>
            <a:ext cx="3652139" cy="1240373"/>
          </a:xfrm>
          <a:prstGeom prst="curvedDownArrow">
            <a:avLst>
              <a:gd name="adj1" fmla="val 15718"/>
              <a:gd name="adj2" fmla="val 50000"/>
              <a:gd name="adj3" fmla="val 352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4"/>
          <p:cNvSpPr/>
          <p:nvPr/>
        </p:nvSpPr>
        <p:spPr>
          <a:xfrm flipV="1">
            <a:off x="2247899" y="3382540"/>
            <a:ext cx="5228168" cy="14400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3815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2052</TotalTime>
  <Words>3683</Words>
  <Application>Microsoft Office PowerPoint</Application>
  <PresentationFormat>Widescreen</PresentationFormat>
  <Paragraphs>485</Paragraphs>
  <Slides>45</Slides>
  <Notes>38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Arial</vt:lpstr>
      <vt:lpstr>Arial</vt:lpstr>
      <vt:lpstr>Calibri</vt:lpstr>
      <vt:lpstr>Calibri Light</vt:lpstr>
      <vt:lpstr>Google Sans</vt:lpstr>
      <vt:lpstr>Wingdings</vt:lpstr>
      <vt:lpstr>Office Theme</vt:lpstr>
      <vt:lpstr>Macro-Enabled Worksheet</vt:lpstr>
      <vt:lpstr>Intro tutorial </vt:lpstr>
      <vt:lpstr>The R team</vt:lpstr>
      <vt:lpstr>The goal</vt:lpstr>
      <vt:lpstr>The circle of [data science] life</vt:lpstr>
      <vt:lpstr>The Rstudio interface</vt:lpstr>
      <vt:lpstr>We use functions to manipulate our data</vt:lpstr>
      <vt:lpstr>The basic structure of an R function</vt:lpstr>
      <vt:lpstr>Tip: Click the Tab button when the cursor is within the function. It will show all the function’s arguments</vt:lpstr>
      <vt:lpstr>Assigning new objects</vt:lpstr>
      <vt:lpstr>Where does R Functions come from?</vt:lpstr>
      <vt:lpstr>The tidyverse packages</vt:lpstr>
      <vt:lpstr>Data structures in R</vt:lpstr>
      <vt:lpstr>Vectors</vt:lpstr>
      <vt:lpstr>Class</vt:lpstr>
      <vt:lpstr>Vector class: Character</vt:lpstr>
      <vt:lpstr>Vector class: factor.</vt:lpstr>
      <vt:lpstr>Factor are prone to cause problems</vt:lpstr>
      <vt:lpstr>Vector class: Logical</vt:lpstr>
      <vt:lpstr>Vector class: Numeric</vt:lpstr>
      <vt:lpstr>Numeric VS integer</vt:lpstr>
      <vt:lpstr>Naming vectors</vt:lpstr>
      <vt:lpstr>Matrix and data frame – for multidimensional data</vt:lpstr>
      <vt:lpstr>List and last – The list</vt:lpstr>
      <vt:lpstr>The $ operator</vt:lpstr>
      <vt:lpstr>BREAK – Make sure you have Rstudio working </vt:lpstr>
      <vt:lpstr>The circle of [data science] life</vt:lpstr>
      <vt:lpstr>Exploratory data analysis (EDA) Best practice</vt:lpstr>
      <vt:lpstr>Lets do some EDA on the Netflix dataset!</vt:lpstr>
      <vt:lpstr>1. Load the csv file into our environment </vt:lpstr>
      <vt:lpstr>2. Get some feeling for the data – try yourself!</vt:lpstr>
      <vt:lpstr>2.1 Bonus if you have time</vt:lpstr>
      <vt:lpstr>Until the end of the class</vt:lpstr>
      <vt:lpstr>3. Tidy up: Fix the box office column</vt:lpstr>
      <vt:lpstr>What is - Tidy data?</vt:lpstr>
      <vt:lpstr>4. Define questions and relevant parameters </vt:lpstr>
      <vt:lpstr>5. Envision your plot</vt:lpstr>
      <vt:lpstr>6. Remove “noise” - Should I filter out some directors?</vt:lpstr>
      <vt:lpstr>Now after we filtered out titles with missing director</vt:lpstr>
      <vt:lpstr>Data manipulation</vt:lpstr>
      <vt:lpstr>7. Plot. </vt:lpstr>
      <vt:lpstr>8. Ask what is wrong? Any outliers?</vt:lpstr>
      <vt:lpstr>This is what we call duplicates (Star wars episode I)</vt:lpstr>
      <vt:lpstr>9. Fix and repeat: Removing release.date column duplicates</vt:lpstr>
      <vt:lpstr>My first R commands</vt:lpstr>
      <vt:lpstr>Now you are on your path to become R master!</vt:lpstr>
    </vt:vector>
  </TitlesOfParts>
  <Company>WIS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course</dc:title>
  <dc:creator>Rotem Tal</dc:creator>
  <cp:lastModifiedBy>Rotem Tal</cp:lastModifiedBy>
  <cp:revision>88</cp:revision>
  <dcterms:created xsi:type="dcterms:W3CDTF">2023-12-06T10:57:15Z</dcterms:created>
  <dcterms:modified xsi:type="dcterms:W3CDTF">2023-12-11T14:33:51Z</dcterms:modified>
</cp:coreProperties>
</file>